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59" r:id="rId4"/>
    <p:sldId id="257" r:id="rId5"/>
    <p:sldId id="258" r:id="rId6"/>
    <p:sldId id="261" r:id="rId7"/>
    <p:sldId id="260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26" autoAdjust="0"/>
  </p:normalViewPr>
  <p:slideViewPr>
    <p:cSldViewPr snapToGrid="0">
      <p:cViewPr>
        <p:scale>
          <a:sx n="50" d="100"/>
          <a:sy n="50" d="100"/>
        </p:scale>
        <p:origin x="2874" y="11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2887E-41DB-49D0-90B4-CB766F59589F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38CCC-9D0C-470B-99D3-BE70E7E82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38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https://www.youtube.com/watch?v=axlx3o0codc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38CCC-9D0C-470B-99D3-BE70E7E82C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8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Obj_alien</a:t>
            </a:r>
            <a:r>
              <a:rPr lang="en-GB" dirty="0"/>
              <a:t> should be solid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38CCC-9D0C-470B-99D3-BE70E7E82C6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939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Obj_alien</a:t>
            </a:r>
            <a:r>
              <a:rPr lang="en-GB" dirty="0"/>
              <a:t> should be solid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38CCC-9D0C-470B-99D3-BE70E7E82C6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4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31B9-E0D1-42F0-8E44-C39D7368824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69C1-5A2B-487C-9C84-2E1889001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73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31B9-E0D1-42F0-8E44-C39D7368824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69C1-5A2B-487C-9C84-2E1889001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54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31B9-E0D1-42F0-8E44-C39D7368824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69C1-5A2B-487C-9C84-2E188900147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0904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31B9-E0D1-42F0-8E44-C39D7368824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69C1-5A2B-487C-9C84-2E1889001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060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31B9-E0D1-42F0-8E44-C39D7368824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69C1-5A2B-487C-9C84-2E188900147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993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31B9-E0D1-42F0-8E44-C39D7368824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69C1-5A2B-487C-9C84-2E1889001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294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31B9-E0D1-42F0-8E44-C39D7368824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69C1-5A2B-487C-9C84-2E1889001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965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31B9-E0D1-42F0-8E44-C39D7368824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69C1-5A2B-487C-9C84-2E1889001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61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31B9-E0D1-42F0-8E44-C39D7368824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69C1-5A2B-487C-9C84-2E1889001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40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31B9-E0D1-42F0-8E44-C39D7368824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69C1-5A2B-487C-9C84-2E1889001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58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31B9-E0D1-42F0-8E44-C39D7368824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69C1-5A2B-487C-9C84-2E1889001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17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31B9-E0D1-42F0-8E44-C39D7368824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69C1-5A2B-487C-9C84-2E1889001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36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31B9-E0D1-42F0-8E44-C39D7368824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69C1-5A2B-487C-9C84-2E1889001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08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31B9-E0D1-42F0-8E44-C39D7368824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69C1-5A2B-487C-9C84-2E1889001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06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31B9-E0D1-42F0-8E44-C39D7368824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69C1-5A2B-487C-9C84-2E1889001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0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31B9-E0D1-42F0-8E44-C39D7368824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169C1-5A2B-487C-9C84-2E1889001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54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531B9-E0D1-42F0-8E44-C39D7368824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7169C1-5A2B-487C-9C84-2E1889001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4534"/>
            <a:ext cx="8816803" cy="1646302"/>
          </a:xfrm>
        </p:spPr>
        <p:txBody>
          <a:bodyPr/>
          <a:lstStyle/>
          <a:p>
            <a:r>
              <a:rPr lang="en-GB" dirty="0"/>
              <a:t>Space </a:t>
            </a:r>
            <a:r>
              <a:rPr lang="en-GB" dirty="0" smtClean="0"/>
              <a:t>Invaders inspired game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Unsing</a:t>
            </a:r>
            <a:r>
              <a:rPr lang="en-GB" dirty="0" smtClean="0"/>
              <a:t> </a:t>
            </a:r>
            <a:r>
              <a:rPr lang="en-GB" dirty="0" err="1" smtClean="0"/>
              <a:t>GameMaker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62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 variable to stagger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82" t="20954" r="25537" b="18801"/>
          <a:stretch/>
        </p:blipFill>
        <p:spPr>
          <a:xfrm>
            <a:off x="1152993" y="1690688"/>
            <a:ext cx="8590612" cy="50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5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the bullet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397" t="20748" r="20698" b="12244"/>
          <a:stretch/>
        </p:blipFill>
        <p:spPr>
          <a:xfrm>
            <a:off x="1640275" y="1211688"/>
            <a:ext cx="9252578" cy="554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0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the bullet moving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397" t="20543" r="24385" b="20440"/>
          <a:stretch/>
        </p:blipFill>
        <p:spPr>
          <a:xfrm>
            <a:off x="584617" y="1339753"/>
            <a:ext cx="9848538" cy="551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13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4" y="57142"/>
            <a:ext cx="8596668" cy="1320800"/>
          </a:xfrm>
        </p:spPr>
        <p:txBody>
          <a:bodyPr/>
          <a:lstStyle/>
          <a:p>
            <a:r>
              <a:rPr lang="en-GB" dirty="0" smtClean="0"/>
              <a:t>Aliens shooting bombs randomly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8765" y="4511205"/>
            <a:ext cx="3523235" cy="211819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/>
              <a:t>When done get the enemy bomb moving down towards the player. 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779" t="12884" r="29461" b="39724"/>
          <a:stretch/>
        </p:blipFill>
        <p:spPr>
          <a:xfrm>
            <a:off x="25274" y="717542"/>
            <a:ext cx="8325140" cy="558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942" y="493241"/>
            <a:ext cx="3270467" cy="360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7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76366" cy="1320800"/>
          </a:xfrm>
        </p:spPr>
        <p:txBody>
          <a:bodyPr/>
          <a:lstStyle/>
          <a:p>
            <a:r>
              <a:rPr lang="en-GB" dirty="0" smtClean="0"/>
              <a:t>Setting score and lives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60406"/>
            <a:ext cx="10868026" cy="528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98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Display score and lives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1899" y="3495675"/>
            <a:ext cx="3048000" cy="3362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3" y="1462087"/>
            <a:ext cx="7644565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899" y="122237"/>
            <a:ext cx="3048000" cy="3362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334" y="5244494"/>
            <a:ext cx="6838950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Once done using the Set Score action add points for each kill. Then using </a:t>
            </a:r>
            <a:r>
              <a:rPr lang="en-GB" sz="2400" b="1" dirty="0"/>
              <a:t>the Set lives action to remove one life when colliding with the </a:t>
            </a:r>
            <a:r>
              <a:rPr lang="en-GB" sz="2400" b="1" dirty="0" smtClean="0"/>
              <a:t>bomb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234208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Completing and adding to your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8792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Place </a:t>
            </a:r>
            <a:r>
              <a:rPr lang="en-GB" sz="2800" dirty="0"/>
              <a:t>barriers that are destroyed by the player and enemy's fire</a:t>
            </a:r>
          </a:p>
          <a:p>
            <a:r>
              <a:rPr lang="en-GB" sz="2800" dirty="0"/>
              <a:t>Get the bullet to destroy the ghost</a:t>
            </a:r>
          </a:p>
          <a:p>
            <a:r>
              <a:rPr lang="en-GB" sz="2800" dirty="0"/>
              <a:t>More levels that get progressively harder</a:t>
            </a:r>
          </a:p>
          <a:p>
            <a:r>
              <a:rPr lang="en-GB" sz="2800" dirty="0"/>
              <a:t>Have a 3 live system</a:t>
            </a:r>
          </a:p>
          <a:p>
            <a:r>
              <a:rPr lang="en-GB" sz="2800" dirty="0"/>
              <a:t>Add 10 to score with each alien kill</a:t>
            </a:r>
          </a:p>
          <a:p>
            <a:r>
              <a:rPr lang="en-GB" sz="2800" dirty="0"/>
              <a:t>Have a extra UFO enemy that is faster and harder to kill but gives more points</a:t>
            </a:r>
          </a:p>
        </p:txBody>
      </p:sp>
    </p:spTree>
    <p:extLst>
      <p:ext uri="{BB962C8B-B14F-4D97-AF65-F5344CB8AC3E}">
        <p14:creationId xmlns:p14="http://schemas.microsoft.com/office/powerpoint/2010/main" val="211478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81" y="554637"/>
            <a:ext cx="10586837" cy="59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Space Invaders – Sprites </a:t>
            </a:r>
            <a:r>
              <a:rPr lang="en-GB" dirty="0" smtClean="0"/>
              <a:t>and objects needed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b="1" dirty="0"/>
              <a:t>Ship</a:t>
            </a:r>
            <a:r>
              <a:rPr lang="en-US" sz="4400" dirty="0"/>
              <a:t> - the space </a:t>
            </a:r>
            <a:r>
              <a:rPr lang="en-US" sz="4400" dirty="0" smtClean="0"/>
              <a:t>ship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/>
              <a:t>Alien/s</a:t>
            </a:r>
            <a:r>
              <a:rPr lang="en-US" sz="4400" dirty="0" smtClean="0"/>
              <a:t> - </a:t>
            </a:r>
            <a:r>
              <a:rPr lang="en-US" sz="4400" dirty="0" smtClean="0"/>
              <a:t>enemy's to shoot and be shot by</a:t>
            </a:r>
            <a:endParaRPr lang="en-US" sz="4400" dirty="0"/>
          </a:p>
          <a:p>
            <a:pPr marL="742950" indent="-742950">
              <a:buFont typeface="+mj-lt"/>
              <a:buAutoNum type="arabicPeriod"/>
            </a:pPr>
            <a:r>
              <a:rPr lang="en-US" sz="4400" b="1" dirty="0"/>
              <a:t>Bullet</a:t>
            </a:r>
            <a:r>
              <a:rPr lang="en-US" sz="4400" dirty="0"/>
              <a:t> - what the player fires at the </a:t>
            </a:r>
            <a:r>
              <a:rPr lang="en-US" sz="4400" dirty="0" smtClean="0"/>
              <a:t>aliens</a:t>
            </a:r>
            <a:endParaRPr lang="en-US" sz="4400" dirty="0"/>
          </a:p>
          <a:p>
            <a:pPr marL="742950" indent="-742950">
              <a:buFont typeface="+mj-lt"/>
              <a:buAutoNum type="arabicPeriod"/>
            </a:pPr>
            <a:r>
              <a:rPr lang="en-US" sz="4400" b="1" dirty="0"/>
              <a:t>Bomb</a:t>
            </a:r>
            <a:r>
              <a:rPr lang="en-US" sz="4400" dirty="0"/>
              <a:t> - what the </a:t>
            </a:r>
            <a:r>
              <a:rPr lang="en-US" sz="4400" dirty="0" smtClean="0"/>
              <a:t>alien </a:t>
            </a:r>
            <a:r>
              <a:rPr lang="en-US" sz="4400" dirty="0"/>
              <a:t>will drop on the player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/>
              <a:t>Barricade</a:t>
            </a:r>
            <a:r>
              <a:rPr lang="en-US" sz="4400" dirty="0"/>
              <a:t> - a green barricade to get in the way of bullets and bombs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57250" y="5794497"/>
            <a:ext cx="10591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Plus a object with </a:t>
            </a:r>
            <a:r>
              <a:rPr lang="en-GB" sz="2800" u="sng" dirty="0" smtClean="0"/>
              <a:t>no sprite </a:t>
            </a:r>
            <a:r>
              <a:rPr lang="en-GB" sz="2800" dirty="0" smtClean="0"/>
              <a:t>called </a:t>
            </a:r>
            <a:r>
              <a:rPr lang="en-GB" sz="2800" b="1" dirty="0" err="1" smtClean="0"/>
              <a:t>obj_control</a:t>
            </a:r>
            <a:r>
              <a:rPr lang="en-GB" sz="2800" dirty="0" smtClean="0"/>
              <a:t> that will be used for lives and health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427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Player Movement </a:t>
            </a:r>
            <a:r>
              <a:rPr lang="en-GB" dirty="0"/>
              <a:t>- Left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91" y="1681740"/>
            <a:ext cx="9839793" cy="46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Player </a:t>
            </a:r>
            <a:r>
              <a:rPr lang="en-GB" dirty="0" smtClean="0"/>
              <a:t>Movement </a:t>
            </a:r>
            <a:r>
              <a:rPr lang="en-GB" dirty="0"/>
              <a:t>- 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19" y="1825625"/>
            <a:ext cx="10053762" cy="47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your </a:t>
            </a:r>
            <a:r>
              <a:rPr lang="en-GB" dirty="0" smtClean="0"/>
              <a:t>enemy aliens </a:t>
            </a:r>
            <a:r>
              <a:rPr lang="en-GB" dirty="0"/>
              <a:t>moving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Image result for space invad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458" t="20929" r="23273" b="20927"/>
          <a:stretch/>
        </p:blipFill>
        <p:spPr>
          <a:xfrm>
            <a:off x="1294372" y="1825625"/>
            <a:ext cx="8653192" cy="46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5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85766" cy="1320800"/>
          </a:xfrm>
        </p:spPr>
        <p:txBody>
          <a:bodyPr/>
          <a:lstStyle/>
          <a:p>
            <a:r>
              <a:rPr lang="en-GB" dirty="0" smtClean="0"/>
              <a:t>Have then alien </a:t>
            </a:r>
            <a:r>
              <a:rPr lang="en-GB" dirty="0" smtClean="0"/>
              <a:t>enemies moving </a:t>
            </a:r>
            <a:r>
              <a:rPr lang="en-GB" dirty="0"/>
              <a:t>left to right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352" t="20928" r="9537" b="29261"/>
          <a:stretch/>
        </p:blipFill>
        <p:spPr>
          <a:xfrm>
            <a:off x="300033" y="1825625"/>
            <a:ext cx="11350712" cy="428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7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the enemies moving right to left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352" t="20738" r="9430" b="29451"/>
          <a:stretch/>
        </p:blipFill>
        <p:spPr>
          <a:xfrm>
            <a:off x="357056" y="1508014"/>
            <a:ext cx="11477178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1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 variable to stagger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11" y="1451625"/>
            <a:ext cx="10672940" cy="513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556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402</TotalTime>
  <Words>202</Words>
  <Application>Microsoft Office PowerPoint</Application>
  <PresentationFormat>Widescreen</PresentationFormat>
  <Paragraphs>36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Space Invaders inspired game</vt:lpstr>
      <vt:lpstr>PowerPoint Presentation</vt:lpstr>
      <vt:lpstr>Space Invaders – Sprites and objects needed</vt:lpstr>
      <vt:lpstr>Player Movement - Left</vt:lpstr>
      <vt:lpstr>Player Movement - Right</vt:lpstr>
      <vt:lpstr>Get your enemy aliens moving</vt:lpstr>
      <vt:lpstr>Have then alien enemies moving left to right</vt:lpstr>
      <vt:lpstr>Getting the enemies moving right to left</vt:lpstr>
      <vt:lpstr>Creating a variable to stagger bullets</vt:lpstr>
      <vt:lpstr>Creating a variable to stagger bullets</vt:lpstr>
      <vt:lpstr>Creating the bullet</vt:lpstr>
      <vt:lpstr>Getting the bullet moving</vt:lpstr>
      <vt:lpstr>Aliens shooting bombs randomly</vt:lpstr>
      <vt:lpstr>Setting score and lives</vt:lpstr>
      <vt:lpstr>Display score and lives</vt:lpstr>
      <vt:lpstr>Completing and adding to your game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Invaders</dc:title>
  <dc:creator>James Tedder</dc:creator>
  <cp:lastModifiedBy>James Tedder</cp:lastModifiedBy>
  <cp:revision>17</cp:revision>
  <dcterms:created xsi:type="dcterms:W3CDTF">2017-11-24T11:21:56Z</dcterms:created>
  <dcterms:modified xsi:type="dcterms:W3CDTF">2017-11-27T14:28:45Z</dcterms:modified>
</cp:coreProperties>
</file>