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9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20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48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32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0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3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5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0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7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94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0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8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8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A183-FE33-42EE-ADDF-CB9EC6A265C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6C40D9-F204-4F1D-AD5F-134E483F9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1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First Animation Exercise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Bouncing Ball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65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357637" cy="43418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Repeat this procedure for the rest of the </a:t>
            </a:r>
            <a:r>
              <a:rPr lang="en-US" dirty="0" err="1"/>
              <a:t>keyframes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high points of the bounces should have a tangent handle that is very wide, and tangent handles on the </a:t>
            </a:r>
            <a:r>
              <a:rPr lang="en-US" dirty="0" err="1"/>
              <a:t>keyframes</a:t>
            </a:r>
            <a:r>
              <a:rPr lang="en-US" dirty="0"/>
              <a:t> where the ball hits the ground should be brought inward like before.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creates a nice rounded arc for each bounce. Once you've finished your curve should look the screenshot.   </a:t>
            </a:r>
            <a:endParaRPr lang="en-GB" dirty="0"/>
          </a:p>
        </p:txBody>
      </p:sp>
      <p:pic>
        <p:nvPicPr>
          <p:cNvPr id="5122" name="Picture 2" descr="Final_Ball_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45" y="2130181"/>
            <a:ext cx="7736366" cy="437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2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000" dirty="0"/>
              <a:t>Set Animation preferences – 24FPS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810" t="60970" r="39762" b="5873"/>
          <a:stretch/>
        </p:blipFill>
        <p:spPr>
          <a:xfrm>
            <a:off x="677334" y="2897996"/>
            <a:ext cx="5312228" cy="3410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35" y="333829"/>
            <a:ext cx="6415680" cy="468948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808447" y="5760724"/>
            <a:ext cx="2682410" cy="420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008847" y="1529810"/>
            <a:ext cx="2682410" cy="420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3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81246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GB" sz="2400" dirty="0" smtClean="0"/>
              <a:t>Set Time Slider – 110 Frames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GB" sz="2400" dirty="0" smtClean="0"/>
              <a:t>Insert Polygon Sphere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sz="2400" dirty="0" smtClean="0"/>
              <a:t>Change centre faces to a different colour of Sphere – See opposite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sz="2400" dirty="0" smtClean="0"/>
              <a:t>Select Frame 1 Translate Y value = 38. Press the S key to insert a </a:t>
            </a:r>
            <a:r>
              <a:rPr lang="en-GB" sz="2400" dirty="0" err="1" smtClean="0"/>
              <a:t>keyframe</a:t>
            </a:r>
            <a:r>
              <a:rPr lang="en-GB" sz="2400" dirty="0" smtClean="0"/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33" t="27536" r="64647" b="32594"/>
          <a:stretch/>
        </p:blipFill>
        <p:spPr>
          <a:xfrm>
            <a:off x="7099702" y="3519488"/>
            <a:ext cx="3307977" cy="2886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3897" r="55594" b="8907"/>
          <a:stretch/>
        </p:blipFill>
        <p:spPr>
          <a:xfrm flipV="1">
            <a:off x="1068069" y="2394857"/>
            <a:ext cx="9852662" cy="5388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710239" y="769257"/>
            <a:ext cx="2828069" cy="1746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2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Insert the remaining </a:t>
            </a:r>
            <a:r>
              <a:rPr lang="en-GB" dirty="0" err="1" smtClean="0"/>
              <a:t>keyframe</a:t>
            </a:r>
            <a:r>
              <a:rPr lang="en-GB" dirty="0" smtClean="0"/>
              <a:t> locations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5943"/>
            <a:ext cx="5736772" cy="5196114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Frame 1 Translate Y value = 38</a:t>
            </a:r>
          </a:p>
          <a:p>
            <a:r>
              <a:rPr lang="en-GB" sz="2600" dirty="0"/>
              <a:t>Frame 9 Translate Y value = 0</a:t>
            </a:r>
          </a:p>
          <a:p>
            <a:r>
              <a:rPr lang="en-GB" sz="2600" dirty="0"/>
              <a:t>Frame 17 Translate Y value = 17</a:t>
            </a:r>
          </a:p>
          <a:p>
            <a:r>
              <a:rPr lang="en-GB" sz="2600" dirty="0"/>
              <a:t>Frame 25 Translate Y value = 0</a:t>
            </a:r>
          </a:p>
          <a:p>
            <a:r>
              <a:rPr lang="en-GB" sz="2600" dirty="0"/>
              <a:t>Frame 32 Translate Y value = 25</a:t>
            </a:r>
          </a:p>
          <a:p>
            <a:r>
              <a:rPr lang="en-GB" sz="2600" dirty="0"/>
              <a:t>Frame 39 Translate Y value = 0</a:t>
            </a:r>
          </a:p>
          <a:p>
            <a:r>
              <a:rPr lang="en-GB" sz="2600" dirty="0"/>
              <a:t>Frame 45 Translate Y value = 19</a:t>
            </a:r>
          </a:p>
          <a:p>
            <a:r>
              <a:rPr lang="en-GB" sz="2600" dirty="0"/>
              <a:t>Frame 51 Translate Y value = 0</a:t>
            </a:r>
          </a:p>
          <a:p>
            <a:r>
              <a:rPr lang="en-GB" sz="2600" dirty="0"/>
              <a:t>Frame 56 Translate Y value = 13</a:t>
            </a:r>
          </a:p>
          <a:p>
            <a:r>
              <a:rPr lang="en-GB" sz="2600" dirty="0"/>
              <a:t>Frame 61 Translate Y value = 0</a:t>
            </a:r>
          </a:p>
          <a:p>
            <a:r>
              <a:rPr lang="en-GB" sz="2600" dirty="0"/>
              <a:t>Frame 65 Translate Y value = 9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30835" y="1465943"/>
            <a:ext cx="5374194" cy="503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69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Translate Y value = 0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 Translate Y value = 6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75 Translate Y value = 0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77 Translate Y value = 4.5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79 Translate Y value = 0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81 Translate Y value = 2.5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83 Translate Y value = 0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85 Translate Y value = 1.5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87 Translate Y value = 0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88 Translate Y value = 0.5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Frame 89 Translate Y value =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1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Editor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444723" cy="3880773"/>
          </a:xfrm>
        </p:spPr>
        <p:txBody>
          <a:bodyPr/>
          <a:lstStyle/>
          <a:p>
            <a:r>
              <a:rPr lang="en-US" dirty="0"/>
              <a:t>With the ball selected go to Window&gt;Animation Editors&gt;Graph Editor to open it up.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thing you need to do is select the Translate Y curve which is located in the Graph Editor outliner on the left hand side. </a:t>
            </a:r>
            <a:endParaRPr lang="en-GB" dirty="0"/>
          </a:p>
        </p:txBody>
      </p:sp>
      <p:pic>
        <p:nvPicPr>
          <p:cNvPr id="1026" name="Picture 2" descr="GraphEditor_Destination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59" y="1822831"/>
            <a:ext cx="7464425" cy="42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735009" cy="3880773"/>
          </a:xfrm>
        </p:spPr>
        <p:txBody>
          <a:bodyPr/>
          <a:lstStyle/>
          <a:p>
            <a:r>
              <a:rPr lang="en-US" dirty="0"/>
              <a:t>Your curve should resemble what you see in the example image, looking similar to a wave pattern.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ball bounce to feel like a real ball bounce we will need to adjust these curves. </a:t>
            </a:r>
            <a:endParaRPr lang="en-US" dirty="0" smtClean="0"/>
          </a:p>
        </p:txBody>
      </p:sp>
      <p:pic>
        <p:nvPicPr>
          <p:cNvPr id="2050" name="Picture 2" descr="Graph_Bounce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3" y="1270000"/>
            <a:ext cx="7455036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9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749523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Marquee </a:t>
            </a:r>
            <a:r>
              <a:rPr lang="en-US" dirty="0"/>
              <a:t>select the entire curve, and free the tangent weights.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located in the toolbar, as shown in this screenshot.   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3074" name="Picture 2" descr="Free_Tangent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12" y="1625601"/>
            <a:ext cx="7813412" cy="44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7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981752" cy="43998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you've done that, select the first </a:t>
            </a:r>
            <a:r>
              <a:rPr lang="en-US" dirty="0" err="1"/>
              <a:t>keyframe</a:t>
            </a:r>
            <a:r>
              <a:rPr lang="en-US" dirty="0"/>
              <a:t> on the </a:t>
            </a:r>
            <a:r>
              <a:rPr lang="en-US" dirty="0" smtClean="0"/>
              <a:t>curve</a:t>
            </a:r>
          </a:p>
          <a:p>
            <a:r>
              <a:rPr lang="en-US" dirty="0" smtClean="0"/>
              <a:t>All </a:t>
            </a:r>
            <a:r>
              <a:rPr lang="en-US" dirty="0"/>
              <a:t>the </a:t>
            </a:r>
            <a:r>
              <a:rPr lang="en-US" dirty="0" err="1"/>
              <a:t>keyframes</a:t>
            </a:r>
            <a:r>
              <a:rPr lang="en-US" dirty="0"/>
              <a:t> are represented as black dots on the curve.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notice a purple line extending out in both directions.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are called tangent handles, and this is what you need to manipulate to adjust the spacing. Select one half of the tangent handle on the first </a:t>
            </a:r>
            <a:r>
              <a:rPr lang="en-US" dirty="0" err="1"/>
              <a:t>keyframe</a:t>
            </a:r>
            <a:r>
              <a:rPr lang="en-US" dirty="0"/>
              <a:t> and while holding down </a:t>
            </a:r>
            <a:r>
              <a:rPr lang="en-US" dirty="0" err="1"/>
              <a:t>Shift+MMB</a:t>
            </a:r>
            <a:r>
              <a:rPr lang="en-US" dirty="0"/>
              <a:t> drag to the right.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widens the curve.</a:t>
            </a:r>
            <a:endParaRPr lang="en-GB" dirty="0"/>
          </a:p>
        </p:txBody>
      </p:sp>
      <p:pic>
        <p:nvPicPr>
          <p:cNvPr id="4" name="Picture 4" descr="Widen_Tangent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160589"/>
            <a:ext cx="7062581" cy="39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2864152" cy="3880773"/>
          </a:xfrm>
        </p:spPr>
        <p:txBody>
          <a:bodyPr/>
          <a:lstStyle/>
          <a:p>
            <a:r>
              <a:rPr lang="en-US" dirty="0"/>
              <a:t>Now go to the next </a:t>
            </a:r>
            <a:r>
              <a:rPr lang="en-US" dirty="0" err="1"/>
              <a:t>keyframe</a:t>
            </a:r>
            <a:r>
              <a:rPr lang="en-US" dirty="0"/>
              <a:t> on frame 9.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time select the right side of the handle and </a:t>
            </a:r>
            <a:r>
              <a:rPr lang="en-US" dirty="0" err="1"/>
              <a:t>Shift+LMB</a:t>
            </a:r>
            <a:r>
              <a:rPr lang="en-US" dirty="0"/>
              <a:t> drag to the left until the tangent handle is barely visible.   </a:t>
            </a:r>
            <a:endParaRPr lang="en-GB" dirty="0"/>
          </a:p>
        </p:txBody>
      </p:sp>
      <p:pic>
        <p:nvPicPr>
          <p:cNvPr id="4098" name="Picture 2" descr="Shrink_Tangent_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356423"/>
            <a:ext cx="8289704" cy="46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601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495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First Animation Exercise</vt:lpstr>
      <vt:lpstr>Setup</vt:lpstr>
      <vt:lpstr>Setup</vt:lpstr>
      <vt:lpstr>Insert the remaining keyframe locations</vt:lpstr>
      <vt:lpstr>Graph Editor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Tedder</dc:creator>
  <cp:lastModifiedBy>James Tedder</cp:lastModifiedBy>
  <cp:revision>11</cp:revision>
  <dcterms:created xsi:type="dcterms:W3CDTF">2018-03-06T11:50:50Z</dcterms:created>
  <dcterms:modified xsi:type="dcterms:W3CDTF">2018-03-06T14:13:43Z</dcterms:modified>
</cp:coreProperties>
</file>