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  <p:sldId id="287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AF687-3B23-4311-BA13-B4152725816A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56DC1-789A-4DA0-A22F-63B917D7A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943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56DC1-789A-4DA0-A22F-63B917D7AA1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736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47C7-19E0-466C-9D19-4BE3AD26362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7F4F-647A-4237-B75E-B6B88A11F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603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47C7-19E0-466C-9D19-4BE3AD26362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7F4F-647A-4237-B75E-B6B88A11F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47C7-19E0-466C-9D19-4BE3AD26362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7F4F-647A-4237-B75E-B6B88A11F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177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072359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47C7-19E0-466C-9D19-4BE3AD26362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7F4F-647A-4237-B75E-B6B88A11F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44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47C7-19E0-466C-9D19-4BE3AD26362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7F4F-647A-4237-B75E-B6B88A11F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587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47C7-19E0-466C-9D19-4BE3AD26362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7F4F-647A-4237-B75E-B6B88A11F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08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47C7-19E0-466C-9D19-4BE3AD26362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7F4F-647A-4237-B75E-B6B88A11F97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32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47C7-19E0-466C-9D19-4BE3AD26362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7F4F-647A-4237-B75E-B6B88A11F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65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47C7-19E0-466C-9D19-4BE3AD26362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7F4F-647A-4237-B75E-B6B88A11F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300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47C7-19E0-466C-9D19-4BE3AD26362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7F4F-647A-4237-B75E-B6B88A11F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26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AE647C7-19E0-466C-9D19-4BE3AD26362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E7F4F-647A-4237-B75E-B6B88A11F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07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AE647C7-19E0-466C-9D19-4BE3AD26362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B8E7F4F-647A-4237-B75E-B6B88A11F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15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F070B-98D0-4039-9944-FD42DB64D1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3D Modelling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4A44C8-2D57-4441-AB8C-C27290FFFD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Week 2 Terminology Recap</a:t>
            </a:r>
          </a:p>
        </p:txBody>
      </p:sp>
    </p:spTree>
    <p:extLst>
      <p:ext uri="{BB962C8B-B14F-4D97-AF65-F5344CB8AC3E}">
        <p14:creationId xmlns:p14="http://schemas.microsoft.com/office/powerpoint/2010/main" val="1465577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744AF-A50E-4806-8398-2AE12EF04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7FA12-A01D-4139-B51A-8D5D5A552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78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56A74-D638-4168-89A5-B21F5955F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F976F0D-4AA6-4C81-B8DA-2EBAD2E90B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80" t="29952" r="29731" b="32768"/>
          <a:stretch/>
        </p:blipFill>
        <p:spPr>
          <a:xfrm>
            <a:off x="286506" y="382555"/>
            <a:ext cx="11618987" cy="6092889"/>
          </a:xfrm>
        </p:spPr>
      </p:pic>
    </p:spTree>
    <p:extLst>
      <p:ext uri="{BB962C8B-B14F-4D97-AF65-F5344CB8AC3E}">
        <p14:creationId xmlns:p14="http://schemas.microsoft.com/office/powerpoint/2010/main" val="238631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E2E5-2904-44C6-B016-1A975DE1D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Topology </a:t>
            </a:r>
            <a:br>
              <a:rPr lang="en-GB" dirty="0"/>
            </a:br>
            <a:r>
              <a:rPr lang="en-GB" dirty="0" err="1"/>
              <a:t>To·pol·o·gy</a:t>
            </a:r>
            <a:r>
              <a:rPr lang="en-GB" dirty="0"/>
              <a:t> : [</a:t>
            </a:r>
            <a:r>
              <a:rPr lang="en-GB" dirty="0" err="1"/>
              <a:t>tuh</a:t>
            </a:r>
            <a:r>
              <a:rPr lang="en-GB" dirty="0"/>
              <a:t>-pol-uh-</a:t>
            </a:r>
            <a:r>
              <a:rPr lang="en-GB" dirty="0" err="1"/>
              <a:t>jee</a:t>
            </a:r>
            <a:r>
              <a:rPr lang="en-GB" dirty="0"/>
              <a:t>] : noun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13E89-C327-4D1E-9907-0173368A7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Whatever type of geometry you use it will either be created by NURBs, or points, edges, and faces. </a:t>
            </a:r>
          </a:p>
          <a:p>
            <a:r>
              <a:rPr lang="en-GB" dirty="0"/>
              <a:t>The way these components are connected together and the flow around the 3D object is the topology. </a:t>
            </a:r>
          </a:p>
          <a:p>
            <a:r>
              <a:rPr lang="en-GB" dirty="0"/>
              <a:t>You can think of topology as the type of polygon faces, the type of vertices and the flow of the edges.</a:t>
            </a:r>
          </a:p>
        </p:txBody>
      </p:sp>
    </p:spTree>
    <p:extLst>
      <p:ext uri="{BB962C8B-B14F-4D97-AF65-F5344CB8AC3E}">
        <p14:creationId xmlns:p14="http://schemas.microsoft.com/office/powerpoint/2010/main" val="3872120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5E573-AD7F-4A78-A402-16BBE22BC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Triangles, quads and </a:t>
            </a:r>
            <a:r>
              <a:rPr lang="en-GB" dirty="0" err="1"/>
              <a:t>ngons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3535587-ADCF-4D06-B99D-C0EE1B7E6D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25" t="48498" r="30768" b="34912"/>
          <a:stretch/>
        </p:blipFill>
        <p:spPr>
          <a:xfrm>
            <a:off x="785554" y="3219061"/>
            <a:ext cx="10406951" cy="2528596"/>
          </a:xfrm>
        </p:spPr>
      </p:pic>
    </p:spTree>
    <p:extLst>
      <p:ext uri="{BB962C8B-B14F-4D97-AF65-F5344CB8AC3E}">
        <p14:creationId xmlns:p14="http://schemas.microsoft.com/office/powerpoint/2010/main" val="340504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46636-62C8-433F-81A2-D277FD1FD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73B35-8B4A-48D6-8659-45A443A72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4878791" cy="3101983"/>
          </a:xfrm>
        </p:spPr>
        <p:txBody>
          <a:bodyPr/>
          <a:lstStyle/>
          <a:p>
            <a:r>
              <a:rPr lang="en-GB" dirty="0"/>
              <a:t>A triangle is the simplest polygon that is made up of three sides or edges connected by three vertices, making a three sided face.  </a:t>
            </a:r>
          </a:p>
          <a:p>
            <a:r>
              <a:rPr lang="en-GB" dirty="0"/>
              <a:t>When modelling, triangles are typically a polygon type often avoided. </a:t>
            </a:r>
          </a:p>
          <a:p>
            <a:r>
              <a:rPr lang="en-GB" dirty="0"/>
              <a:t>When creating complex meshes, triangles tend to pose a problem when subdividing geometry to increase resolution, and when a mesh will be deformed or animated.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B28A9C-86D5-421C-A2B8-8F0C0B5FA0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5578" b="14692"/>
          <a:stretch/>
        </p:blipFill>
        <p:spPr>
          <a:xfrm>
            <a:off x="7327794" y="2854196"/>
            <a:ext cx="4595140" cy="266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68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27DA0-0457-4C51-87C3-E28E68777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84B04-4CD1-4724-9B65-CDD5EB270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4850799" cy="3101983"/>
          </a:xfrm>
        </p:spPr>
        <p:txBody>
          <a:bodyPr/>
          <a:lstStyle/>
          <a:p>
            <a:r>
              <a:rPr lang="en-GB" dirty="0"/>
              <a:t>A quad is a polygon made up of four sides or edges that are connected by four vertices, making a four sided face. </a:t>
            </a:r>
          </a:p>
          <a:p>
            <a:r>
              <a:rPr lang="en-GB" dirty="0"/>
              <a:t>Quads are the polygon type that you’ll want to strive for when creating 3D models. </a:t>
            </a:r>
          </a:p>
          <a:p>
            <a:r>
              <a:rPr lang="en-GB" dirty="0"/>
              <a:t>Quads will ensure your mesh has clean topology, and that your model will deform properly when animated.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C0F0E3-28E1-4F12-BAF9-8A87D0275A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737" r="32984" b="16008"/>
          <a:stretch/>
        </p:blipFill>
        <p:spPr>
          <a:xfrm>
            <a:off x="7203289" y="2712298"/>
            <a:ext cx="4021437" cy="253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063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F9654-C08C-455E-8EDF-89F716742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N-</a:t>
            </a:r>
            <a:r>
              <a:rPr lang="en-GB" dirty="0" err="1"/>
              <a:t>gon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62A15-1545-4099-A748-054115212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5"/>
            <a:ext cx="4962766" cy="2932332"/>
          </a:xfrm>
        </p:spPr>
        <p:txBody>
          <a:bodyPr/>
          <a:lstStyle/>
          <a:p>
            <a:r>
              <a:rPr lang="en-GB" dirty="0"/>
              <a:t>An n-</a:t>
            </a:r>
            <a:r>
              <a:rPr lang="en-GB" dirty="0" err="1"/>
              <a:t>gon</a:t>
            </a:r>
            <a:r>
              <a:rPr lang="en-GB" dirty="0"/>
              <a:t> is a polygon that is made up of five or more sides or edges connected by five or more vertices. </a:t>
            </a:r>
          </a:p>
          <a:p>
            <a:r>
              <a:rPr lang="en-GB" dirty="0"/>
              <a:t>It’s important to keep in mind an n-</a:t>
            </a:r>
            <a:r>
              <a:rPr lang="en-GB" dirty="0" err="1"/>
              <a:t>gon</a:t>
            </a:r>
            <a:r>
              <a:rPr lang="en-GB" dirty="0"/>
              <a:t> is typically related to a five sided polygon, but it’s not limited to just five sides. </a:t>
            </a:r>
          </a:p>
          <a:p>
            <a:r>
              <a:rPr lang="en-GB" dirty="0"/>
              <a:t>An n-</a:t>
            </a:r>
            <a:r>
              <a:rPr lang="en-GB" dirty="0" err="1"/>
              <a:t>gon</a:t>
            </a:r>
            <a:r>
              <a:rPr lang="en-GB" dirty="0"/>
              <a:t> should always be avoided, they often pose problems at render time, when texturing, and especially when deforming for animation.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BD751EF5-C5A9-40D8-AFFD-07D59DE955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87" t="48498" r="31275" b="37743"/>
          <a:stretch/>
        </p:blipFill>
        <p:spPr>
          <a:xfrm>
            <a:off x="7403415" y="2638045"/>
            <a:ext cx="4485354" cy="293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110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Box Modelling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1953" y="2353901"/>
            <a:ext cx="7608094" cy="1536932"/>
          </a:xfrm>
        </p:spPr>
        <p:txBody>
          <a:bodyPr/>
          <a:lstStyle/>
          <a:p>
            <a:r>
              <a:rPr lang="en-US" dirty="0"/>
              <a:t>A technique where a primitive shape (such as a </a:t>
            </a:r>
            <a:r>
              <a:rPr lang="en-US" b="1" dirty="0"/>
              <a:t>box</a:t>
            </a:r>
            <a:r>
              <a:rPr lang="en-US" dirty="0"/>
              <a:t>, cylinder, sphere, etc.) is used to make the basic shape of the final </a:t>
            </a:r>
            <a:r>
              <a:rPr lang="en-US" b="1" dirty="0"/>
              <a:t>model</a:t>
            </a:r>
            <a:r>
              <a:rPr lang="en-US" dirty="0"/>
              <a:t>. This basic shape is then used to sculpt out the final </a:t>
            </a:r>
            <a:r>
              <a:rPr lang="en-US" b="1" dirty="0"/>
              <a:t>model</a:t>
            </a:r>
            <a:r>
              <a:rPr lang="en-US" dirty="0"/>
              <a:t>.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960" y="3581829"/>
            <a:ext cx="3030699" cy="2598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155" y="3581829"/>
            <a:ext cx="3592845" cy="259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13629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0DBA-C31A-4B55-A6F1-CB2594733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3D Modelling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93735-CE8D-4C5F-863E-CE010B3E5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58699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800" dirty="0"/>
              <a:t>Upload your Barrel from last week to Sketchfab. Place a link to this on my website.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Create a low poly chair following the video tutorial (Includes use of box modelling, offset extrusion, merging, symmetry, bevel and soft select)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Using techniques shown in the video create your own Chair and then Table, get a </a:t>
            </a:r>
            <a:r>
              <a:rPr lang="en-GB" sz="2800" dirty="0" err="1"/>
              <a:t>sketchfab</a:t>
            </a:r>
            <a:r>
              <a:rPr lang="en-GB" sz="2800" dirty="0"/>
              <a:t> link and place this on my website.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Follow the Wine Glass Surfaces Tutorial Video to use NURBS for the first time. Get a </a:t>
            </a:r>
            <a:r>
              <a:rPr lang="en-GB" sz="2800" dirty="0" err="1"/>
              <a:t>sketchfab</a:t>
            </a:r>
            <a:r>
              <a:rPr lang="en-GB" sz="2800" dirty="0"/>
              <a:t> link and place this on my website.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4D3472-8C44-4B5C-A633-211A55F8B31C}"/>
              </a:ext>
            </a:extLst>
          </p:cNvPr>
          <p:cNvSpPr/>
          <p:nvPr/>
        </p:nvSpPr>
        <p:spPr>
          <a:xfrm>
            <a:off x="7832300" y="6224659"/>
            <a:ext cx="4257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highlight>
                  <a:srgbClr val="FFFF00"/>
                </a:highlight>
              </a:rPr>
              <a:t>Tutorials at: jamestedder.net</a:t>
            </a:r>
          </a:p>
        </p:txBody>
      </p:sp>
    </p:spTree>
    <p:extLst>
      <p:ext uri="{BB962C8B-B14F-4D97-AF65-F5344CB8AC3E}">
        <p14:creationId xmlns:p14="http://schemas.microsoft.com/office/powerpoint/2010/main" val="260576179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58</TotalTime>
  <Words>399</Words>
  <Application>Microsoft Office PowerPoint</Application>
  <PresentationFormat>Widescreen</PresentationFormat>
  <Paragraphs>29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Parcel</vt:lpstr>
      <vt:lpstr>3D Modelling</vt:lpstr>
      <vt:lpstr>PowerPoint Presentation</vt:lpstr>
      <vt:lpstr>Topology  To·pol·o·gy : [tuh-pol-uh-jee] : noun </vt:lpstr>
      <vt:lpstr>Triangles, quads and ngons</vt:lpstr>
      <vt:lpstr>Triangle</vt:lpstr>
      <vt:lpstr>Quad</vt:lpstr>
      <vt:lpstr>N-gon</vt:lpstr>
      <vt:lpstr>Box Modelling</vt:lpstr>
      <vt:lpstr>3D Modelling Tasks</vt:lpstr>
      <vt:lpstr>Task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Modelling Terms</dc:title>
  <dc:creator>James Tedder</dc:creator>
  <cp:lastModifiedBy>James Tedder</cp:lastModifiedBy>
  <cp:revision>6</cp:revision>
  <dcterms:created xsi:type="dcterms:W3CDTF">2018-09-20T17:46:37Z</dcterms:created>
  <dcterms:modified xsi:type="dcterms:W3CDTF">2018-09-20T18:44:38Z</dcterms:modified>
</cp:coreProperties>
</file>