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sldIdLst>
    <p:sldId id="290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92" autoAdjust="0"/>
  </p:normalViewPr>
  <p:slideViewPr>
    <p:cSldViewPr>
      <p:cViewPr varScale="1">
        <p:scale>
          <a:sx n="65" d="100"/>
          <a:sy n="65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B9D3-7923-41F8-A836-213065646B0B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FD032-E3C0-47C4-AF22-C269064AB1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2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1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61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8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0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6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6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08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83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Units with – </a:t>
            </a:r>
            <a:r>
              <a:rPr lang="en-GB" u="sng" dirty="0"/>
              <a:t>James </a:t>
            </a:r>
            <a:r>
              <a:rPr lang="en-GB" u="sng" dirty="0" err="1"/>
              <a:t>tedder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1: Programming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2: Networking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dirty="0"/>
              <a:t>Unit 5: Security	</a:t>
            </a:r>
            <a:r>
              <a:rPr lang="en-GB" dirty="0"/>
              <a:t>				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899316"/>
            <a:ext cx="86106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Jamestedder.net			</a:t>
            </a:r>
            <a:r>
              <a:rPr lang="en-GB" sz="3200" dirty="0" smtClean="0"/>
              <a:t>james.tedder@NWHC.ac.uk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32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33C7-9B43-4493-9131-05ADB793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1: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186B-215F-4D9E-AA22-7F3EF03F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Learning Outcomes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LO1. Define basic algorithms to carry out an operation and outline the process of programming an application.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LO2. Explain the characteristics of procedural, object-orientated and event-driven programming, conduct an analysis of a suitable Integrated Development Environment (IDE).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LO3. Implement basic algorithms in code using an IDE.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/>
              <a:t>LO4. Determine the debugging process and explain the importance of a coding standard. </a:t>
            </a:r>
          </a:p>
        </p:txBody>
      </p:sp>
    </p:spTree>
    <p:extLst>
      <p:ext uri="{BB962C8B-B14F-4D97-AF65-F5344CB8AC3E}">
        <p14:creationId xmlns:p14="http://schemas.microsoft.com/office/powerpoint/2010/main" val="3786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FAE26-EE26-436B-B686-3C4C41AD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2: Networking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D71CB-387B-4E77-A968-ED0C62AB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Learning Outcomes 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LO1</a:t>
            </a:r>
            <a:r>
              <a:rPr lang="en-GB" sz="2800" dirty="0"/>
              <a:t>. Examine networking principles and their protocols</a:t>
            </a:r>
            <a:r>
              <a:rPr lang="en-GB" sz="28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LO2</a:t>
            </a:r>
            <a:r>
              <a:rPr lang="en-GB" sz="2800" dirty="0"/>
              <a:t>. Explain networking devices and operations. 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LO3</a:t>
            </a:r>
            <a:r>
              <a:rPr lang="en-GB" sz="2800" dirty="0"/>
              <a:t>. Design efficient networked systems. </a:t>
            </a: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LO4</a:t>
            </a:r>
            <a:r>
              <a:rPr lang="en-GB" sz="2800" dirty="0"/>
              <a:t>. Implement and diagnose networked systems. </a:t>
            </a:r>
          </a:p>
        </p:txBody>
      </p:sp>
    </p:spTree>
    <p:extLst>
      <p:ext uri="{BB962C8B-B14F-4D97-AF65-F5344CB8AC3E}">
        <p14:creationId xmlns:p14="http://schemas.microsoft.com/office/powerpoint/2010/main" val="32194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2BCD-FB1C-42FA-B3A1-AA690DC5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Unit 5: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BD9E-8184-4997-8C4B-21DEA3309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Learning </a:t>
            </a:r>
            <a:r>
              <a:rPr lang="en-GB" sz="2800" dirty="0" smtClean="0"/>
              <a:t>Outcomes </a:t>
            </a: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LO1 </a:t>
            </a:r>
            <a:r>
              <a:rPr lang="en-GB" sz="2800" dirty="0"/>
              <a:t>Assess risks to IT security.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LO2 Describe IT security solutions.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LO3 Review mechanisms to control organisational IT security.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800" dirty="0"/>
              <a:t>LO4 Manage organisational security.</a:t>
            </a:r>
          </a:p>
        </p:txBody>
      </p:sp>
    </p:spTree>
    <p:extLst>
      <p:ext uri="{BB962C8B-B14F-4D97-AF65-F5344CB8AC3E}">
        <p14:creationId xmlns:p14="http://schemas.microsoft.com/office/powerpoint/2010/main" val="41691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1948</TotalTime>
  <Words>165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Tw Cen MT</vt:lpstr>
      <vt:lpstr>Tw Cen MT Condensed</vt:lpstr>
      <vt:lpstr>Wingdings</vt:lpstr>
      <vt:lpstr>Wingdings 3</vt:lpstr>
      <vt:lpstr>Integral</vt:lpstr>
      <vt:lpstr>Units with – James tedder</vt:lpstr>
      <vt:lpstr>Unit 1: Programming</vt:lpstr>
      <vt:lpstr>Unit 2: Networking </vt:lpstr>
      <vt:lpstr>Unit 5: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Programming</dc:title>
  <dc:creator>James</dc:creator>
  <cp:lastModifiedBy>James Tedder</cp:lastModifiedBy>
  <cp:revision>107</cp:revision>
  <dcterms:created xsi:type="dcterms:W3CDTF">2006-08-16T00:00:00Z</dcterms:created>
  <dcterms:modified xsi:type="dcterms:W3CDTF">2018-09-27T17:18:27Z</dcterms:modified>
</cp:coreProperties>
</file>