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2" r:id="rId8"/>
    <p:sldId id="265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97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13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477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89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53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359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34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1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7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43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10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06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32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23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73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96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267B-70CC-4651-9BA7-53A6104BEBC4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365F58-5606-4941-8CD5-CBD0C3375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2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7/docs/api/javax/swing/package-summary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A3D5-9989-4F92-BE1B-BC2C8D7077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Constructors, GUI’s(Using Swing) and </a:t>
            </a:r>
            <a:r>
              <a:rPr lang="en-GB" dirty="0" err="1"/>
              <a:t>ActionListner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BAB80-8664-412B-BDB9-57D9924865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5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BCACD-4E89-4F1C-B52E-2505B8885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 write an Action Listener, follow the steps given below: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56D4D-3585-44D8-80AD-81CBFBD26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0163"/>
            <a:ext cx="8596668" cy="4825629"/>
          </a:xfrm>
        </p:spPr>
        <p:txBody>
          <a:bodyPr>
            <a:normAutofit/>
          </a:bodyPr>
          <a:lstStyle/>
          <a:p>
            <a:r>
              <a:rPr lang="en-GB" sz="2000" dirty="0"/>
              <a:t>Declare an event handler class and specify that the class either implements an ActionListener interface or extends a class that implements an ActionListener interface. For example: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implements ActionListener { </a:t>
            </a:r>
          </a:p>
          <a:p>
            <a:r>
              <a:rPr lang="en-GB" sz="2000" dirty="0"/>
              <a:t>Register an instance of the event handler class as a listener on one or more components. For example:</a:t>
            </a:r>
          </a:p>
          <a:p>
            <a:pPr marL="457200" lvl="1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someComponent.addActionListener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instanceOfMyClass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sz="2000" dirty="0"/>
              <a:t>Include code that implements the methods in listener interface. For example: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e) { 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...//code that reacts to the action... 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66146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B206-D29A-4693-B723-E5C8B0E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A8381-299C-4828-A53C-B0517C0C6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0845"/>
            <a:ext cx="8596668" cy="4771623"/>
          </a:xfrm>
        </p:spPr>
        <p:txBody>
          <a:bodyPr>
            <a:normAutofit/>
          </a:bodyPr>
          <a:lstStyle/>
          <a:p>
            <a:r>
              <a:rPr lang="en-GB" sz="2400" dirty="0"/>
              <a:t>A block of code similar to a method that’s called when an instance of an object is created. </a:t>
            </a:r>
          </a:p>
          <a:p>
            <a:r>
              <a:rPr lang="en-GB" sz="2400" dirty="0"/>
              <a:t>Here are the key differences between a constructor and a method:</a:t>
            </a:r>
          </a:p>
          <a:p>
            <a:pPr lvl="1"/>
            <a:r>
              <a:rPr lang="en-GB" sz="2000" dirty="0"/>
              <a:t>A constructor doesn’t have a return type.</a:t>
            </a:r>
          </a:p>
          <a:p>
            <a:pPr lvl="1"/>
            <a:r>
              <a:rPr lang="en-GB" sz="2000" dirty="0"/>
              <a:t>The </a:t>
            </a:r>
            <a:r>
              <a:rPr lang="en-GB" sz="2000" b="1" dirty="0"/>
              <a:t>name of the constructor must be the same as the name of the class</a:t>
            </a:r>
            <a:r>
              <a:rPr lang="en-GB" sz="2000" dirty="0"/>
              <a:t>.</a:t>
            </a:r>
          </a:p>
          <a:p>
            <a:pPr lvl="1"/>
            <a:r>
              <a:rPr lang="en-GB" sz="2000" dirty="0"/>
              <a:t>Unlike methods, constructors are not considered members of a class.</a:t>
            </a:r>
          </a:p>
          <a:p>
            <a:pPr lvl="1"/>
            <a:r>
              <a:rPr lang="en-GB" sz="2000" dirty="0"/>
              <a:t>A constructor is called automatically when a new instance of an object is created.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70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7D1A-D1C3-4273-81EA-39F8CCC6E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Constructor has same name as the class and looks like this in a java 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9DD6B-F569-4845-8DAB-D90F0DC9E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3200" dirty="0"/>
              <a:t>public class </a:t>
            </a:r>
            <a:r>
              <a:rPr lang="en-GB" sz="3200" dirty="0" err="1"/>
              <a:t>MyClass</a:t>
            </a:r>
            <a:r>
              <a:rPr lang="en-GB" sz="3200" dirty="0"/>
              <a:t>{</a:t>
            </a:r>
          </a:p>
          <a:p>
            <a:pPr>
              <a:buFont typeface="+mj-lt"/>
              <a:buAutoNum type="arabicPeriod"/>
            </a:pPr>
            <a:r>
              <a:rPr lang="en-GB" sz="3200" dirty="0"/>
              <a:t>   //This is the constructor</a:t>
            </a:r>
          </a:p>
          <a:p>
            <a:pPr>
              <a:buFont typeface="+mj-lt"/>
              <a:buAutoNum type="arabicPeriod"/>
            </a:pPr>
            <a:r>
              <a:rPr lang="en-GB" sz="3200" dirty="0"/>
              <a:t>   </a:t>
            </a:r>
            <a:r>
              <a:rPr lang="en-GB" sz="3200" dirty="0" err="1"/>
              <a:t>MyClass</a:t>
            </a:r>
            <a:r>
              <a:rPr lang="en-GB" sz="3200" dirty="0"/>
              <a:t>(){</a:t>
            </a:r>
          </a:p>
          <a:p>
            <a:pPr>
              <a:buFont typeface="+mj-lt"/>
              <a:buAutoNum type="arabicPeriod"/>
            </a:pPr>
            <a:r>
              <a:rPr lang="en-GB" sz="3200" dirty="0"/>
              <a:t>   }</a:t>
            </a:r>
          </a:p>
          <a:p>
            <a:pPr>
              <a:buFont typeface="+mj-lt"/>
              <a:buAutoNum type="arabicPeriod"/>
            </a:pPr>
            <a:r>
              <a:rPr lang="en-GB" sz="3200" dirty="0"/>
              <a:t>   ..statements..</a:t>
            </a:r>
          </a:p>
          <a:p>
            <a:pPr>
              <a:buFont typeface="+mj-lt"/>
              <a:buAutoNum type="arabicPeriod"/>
            </a:pPr>
            <a:r>
              <a:rPr lang="en-GB" sz="3200" dirty="0"/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403317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5BC59-6150-4A8C-9C17-67A82B54A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Constructor Example Program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50984C9-7D9E-436C-A3E0-0E36649C7C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99684" y="2462748"/>
            <a:ext cx="6863246" cy="378565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  String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name;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//Constructor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  Hello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latin typeface="Consolas" panose="020B0609020204030204" pitchFamily="49" charset="0"/>
              </a:rPr>
              <a:t>    this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.name 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“Constructors are easy"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obj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8B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(obj.name);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476AABE-E8B1-42C7-A7E7-8A7761CB1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406" y="2127295"/>
            <a:ext cx="2205252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rgbClr val="222426"/>
                </a:solidFill>
                <a:effectLst/>
                <a:latin typeface="PT Sans"/>
              </a:rPr>
              <a:t>this </a:t>
            </a:r>
            <a:r>
              <a:rPr kumimoji="0" lang="en-US" altLang="en-US" sz="2400" i="0" u="sng" strike="noStrike" cap="none" normalizeH="0" baseline="0" dirty="0">
                <a:ln>
                  <a:noFill/>
                </a:ln>
                <a:solidFill>
                  <a:srgbClr val="222426"/>
                </a:solidFill>
                <a:effectLst/>
                <a:latin typeface="PT Sans"/>
              </a:rPr>
              <a:t>keyword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22426"/>
                </a:solidFill>
                <a:latin typeface="PT Sans"/>
              </a:rPr>
              <a:t>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426"/>
                </a:solidFill>
                <a:effectLst/>
                <a:latin typeface="PT Sans"/>
              </a:rPr>
              <a:t>efers to the current object, object 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22426"/>
                </a:solidFill>
                <a:effectLst/>
                <a:latin typeface="PT Sans"/>
              </a:rPr>
              <a:t>obj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426"/>
                </a:solidFill>
                <a:effectLst/>
                <a:latin typeface="PT Sans"/>
              </a:rPr>
              <a:t> in this example.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37852A-ABE0-4E0C-9FFA-D3B1CB3DA299}"/>
              </a:ext>
            </a:extLst>
          </p:cNvPr>
          <p:cNvSpPr/>
          <p:nvPr/>
        </p:nvSpPr>
        <p:spPr>
          <a:xfrm>
            <a:off x="677334" y="1369938"/>
            <a:ext cx="61935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In the program below we have created an object “</a:t>
            </a:r>
            <a:r>
              <a:rPr lang="en-GB" sz="2000" dirty="0" err="1"/>
              <a:t>obj</a:t>
            </a:r>
            <a:r>
              <a:rPr lang="en-GB" sz="2000" dirty="0"/>
              <a:t>” of class Hello and then we have displayed the instance variable name of the object.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7021D1E-32E7-47CD-9C67-629AE269B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406" y="4266209"/>
            <a:ext cx="2205252" cy="18466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rgbClr val="222426"/>
                </a:solidFill>
                <a:effectLst/>
                <a:latin typeface="PT Sans"/>
              </a:rPr>
              <a:t>new </a:t>
            </a:r>
            <a:r>
              <a:rPr kumimoji="0" lang="en-US" altLang="en-US" sz="2400" i="0" u="sng" strike="noStrike" cap="none" normalizeH="0" baseline="0" dirty="0">
                <a:ln>
                  <a:noFill/>
                </a:ln>
                <a:solidFill>
                  <a:srgbClr val="222426"/>
                </a:solidFill>
                <a:effectLst/>
                <a:latin typeface="PT Sans"/>
              </a:rPr>
              <a:t>keyword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222426"/>
                </a:solidFill>
                <a:latin typeface="PT Sans"/>
              </a:rPr>
              <a:t>Creates the object of the Hello class and invokes the constructor to initialize it</a:t>
            </a:r>
          </a:p>
        </p:txBody>
      </p:sp>
    </p:spTree>
    <p:extLst>
      <p:ext uri="{BB962C8B-B14F-4D97-AF65-F5344CB8AC3E}">
        <p14:creationId xmlns:p14="http://schemas.microsoft.com/office/powerpoint/2010/main" val="85574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21172-83C7-4E39-9B50-7A5233361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Default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E9E86-FD6A-4E1F-ADCE-6A752718C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690194"/>
          </a:xfrm>
        </p:spPr>
        <p:txBody>
          <a:bodyPr/>
          <a:lstStyle/>
          <a:p>
            <a:r>
              <a:rPr lang="en-GB" dirty="0"/>
              <a:t>Every class has a constructor</a:t>
            </a:r>
          </a:p>
          <a:p>
            <a:r>
              <a:rPr lang="en-GB" dirty="0"/>
              <a:t>If you don’t set one up Java will do it for you at run time</a:t>
            </a:r>
          </a:p>
          <a:p>
            <a:pPr lvl="1"/>
            <a:r>
              <a:rPr lang="en-GB" dirty="0"/>
              <a:t>You will not find it in your source code(the java file)</a:t>
            </a:r>
          </a:p>
          <a:p>
            <a:pPr lvl="1"/>
            <a:r>
              <a:rPr lang="en-GB" dirty="0"/>
              <a:t>It would be inserted into the code during compilation and exists in .class file.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FCF9C9-AD32-42CF-A4A5-5148F3408BC4}"/>
              </a:ext>
            </a:extLst>
          </p:cNvPr>
          <p:cNvSpPr/>
          <p:nvPr/>
        </p:nvSpPr>
        <p:spPr>
          <a:xfrm>
            <a:off x="7001814" y="3919268"/>
            <a:ext cx="4976730" cy="2862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Hello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Hello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}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Hello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obj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Hello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1200" dirty="0"/>
              <a:t> 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CA84E-5309-4AFA-96FA-480E64E3895D}"/>
              </a:ext>
            </a:extLst>
          </p:cNvPr>
          <p:cNvSpPr/>
          <p:nvPr/>
        </p:nvSpPr>
        <p:spPr>
          <a:xfrm>
            <a:off x="213456" y="3919268"/>
            <a:ext cx="4976730" cy="20313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Hello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Hello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obj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dirty="0">
                <a:solidFill>
                  <a:srgbClr val="00008B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Hello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1200" dirty="0"/>
              <a:t> 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B90B78-426F-492C-8B59-11AD66AABB46}"/>
              </a:ext>
            </a:extLst>
          </p:cNvPr>
          <p:cNvSpPr/>
          <p:nvPr/>
        </p:nvSpPr>
        <p:spPr>
          <a:xfrm>
            <a:off x="8885229" y="3488527"/>
            <a:ext cx="29706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Consolas" panose="020B0609020204030204" pitchFamily="49" charset="0"/>
              </a:rPr>
              <a:t>//Constructor inserted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A0637A-7D74-47E5-A84B-018CD5F5561F}"/>
              </a:ext>
            </a:extLst>
          </p:cNvPr>
          <p:cNvCxnSpPr>
            <a:stCxn id="6" idx="1"/>
          </p:cNvCxnSpPr>
          <p:nvPr/>
        </p:nvCxnSpPr>
        <p:spPr>
          <a:xfrm flipH="1">
            <a:off x="7946265" y="3673193"/>
            <a:ext cx="938964" cy="988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9EF8A65-F2A7-4DE9-B23B-E5FCA313595F}"/>
              </a:ext>
            </a:extLst>
          </p:cNvPr>
          <p:cNvSpPr txBox="1"/>
          <p:nvPr/>
        </p:nvSpPr>
        <p:spPr>
          <a:xfrm>
            <a:off x="5519670" y="4655712"/>
            <a:ext cx="1152659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Compiler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ADF7CA-0843-4CEC-964D-C563D8F32852}"/>
              </a:ext>
            </a:extLst>
          </p:cNvPr>
          <p:cNvCxnSpPr>
            <a:stCxn id="11" idx="3"/>
          </p:cNvCxnSpPr>
          <p:nvPr/>
        </p:nvCxnSpPr>
        <p:spPr>
          <a:xfrm>
            <a:off x="6672329" y="4840378"/>
            <a:ext cx="329485" cy="8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1750636-81EF-4DE0-A201-1FD94EDBBB50}"/>
              </a:ext>
            </a:extLst>
          </p:cNvPr>
          <p:cNvCxnSpPr>
            <a:stCxn id="5" idx="3"/>
            <a:endCxn id="11" idx="1"/>
          </p:cNvCxnSpPr>
          <p:nvPr/>
        </p:nvCxnSpPr>
        <p:spPr>
          <a:xfrm flipV="1">
            <a:off x="5190186" y="4840378"/>
            <a:ext cx="329484" cy="94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0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6C27-C722-4965-A3C4-1F8DB06E4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Difference between Constructor and Method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15E82-0920-4518-9B1A-F1737A1C8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purpose of constructor is to initialize the object of a class while the purpose of a method is to perform a task by executing java code.</a:t>
            </a:r>
          </a:p>
          <a:p>
            <a:r>
              <a:rPr lang="en-GB" sz="2800" dirty="0"/>
              <a:t>Constructors cannot be abstract (without braces, and followed by a semicolon), final, static while methods can be.</a:t>
            </a:r>
          </a:p>
          <a:p>
            <a:r>
              <a:rPr lang="en-GB" sz="2800" dirty="0"/>
              <a:t>Constructors do not have return types while methods do.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0D05DC-C47B-4283-8BCE-5D66390247FB}"/>
              </a:ext>
            </a:extLst>
          </p:cNvPr>
          <p:cNvSpPr/>
          <p:nvPr/>
        </p:nvSpPr>
        <p:spPr>
          <a:xfrm>
            <a:off x="7317347" y="6041362"/>
            <a:ext cx="475015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/>
              <a:t>Remember</a:t>
            </a:r>
            <a:r>
              <a:rPr lang="en-GB" b="1" dirty="0"/>
              <a:t> the name of the constructor must be the same as the name of the class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961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A836-6B65-481A-BE7D-331B69E7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GUI’s in Java – Swing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D72B1-CDAA-4973-A07B-149A3D977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542935" cy="3880773"/>
          </a:xfrm>
        </p:spPr>
        <p:txBody>
          <a:bodyPr/>
          <a:lstStyle/>
          <a:p>
            <a:r>
              <a:rPr lang="en-GB" dirty="0"/>
              <a:t>Java Swing is a lightweight Graphical User Interface (GUI) toolkit that includes a rich set of widgets. </a:t>
            </a:r>
          </a:p>
          <a:p>
            <a:r>
              <a:rPr lang="en-GB" dirty="0"/>
              <a:t>It includes a package which lets you make GUI components for your Java applications, and it is platform independent.</a:t>
            </a:r>
          </a:p>
        </p:txBody>
      </p:sp>
      <p:pic>
        <p:nvPicPr>
          <p:cNvPr id="3074" name="Picture 2" descr="Image result for swing java">
            <a:extLst>
              <a:ext uri="{FF2B5EF4-FFF2-40B4-BE49-F238E27FC236}">
                <a16:creationId xmlns:a16="http://schemas.microsoft.com/office/drawing/2014/main" id="{594362CF-E897-4E58-8BE5-212CEE6AE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711" y="1684919"/>
            <a:ext cx="6134100" cy="494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956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BB61C-1E5D-4965-9719-1AF441F49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Creating GUI Components using Java Swing Tutorial">
            <a:extLst>
              <a:ext uri="{FF2B5EF4-FFF2-40B4-BE49-F238E27FC236}">
                <a16:creationId xmlns:a16="http://schemas.microsoft.com/office/drawing/2014/main" id="{A953E28C-2E05-4830-875E-E3E439EEB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267" y="296215"/>
            <a:ext cx="7179820" cy="512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9C9BBE9-53D8-48D5-8AA5-54EDF69A098F}"/>
              </a:ext>
            </a:extLst>
          </p:cNvPr>
          <p:cNvSpPr/>
          <p:nvPr/>
        </p:nvSpPr>
        <p:spPr>
          <a:xfrm>
            <a:off x="4280687" y="5130334"/>
            <a:ext cx="292504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All components in swing are </a:t>
            </a:r>
            <a:r>
              <a:rPr lang="en-GB" dirty="0" err="1"/>
              <a:t>JComponent</a:t>
            </a:r>
            <a:r>
              <a:rPr lang="en-GB" dirty="0"/>
              <a:t> which can be added to container classes.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97FFCF-1FF5-4687-9682-8787EF86F87E}"/>
              </a:ext>
            </a:extLst>
          </p:cNvPr>
          <p:cNvSpPr/>
          <p:nvPr/>
        </p:nvSpPr>
        <p:spPr>
          <a:xfrm>
            <a:off x="127174" y="1515948"/>
            <a:ext cx="3582093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/>
              <a:t>What is a container class?</a:t>
            </a:r>
          </a:p>
          <a:p>
            <a:r>
              <a:rPr lang="en-GB" dirty="0"/>
              <a:t>Container classes are classes that can have other components on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Panel: </a:t>
            </a:r>
            <a:r>
              <a:rPr lang="en-GB" dirty="0"/>
              <a:t>The sole purpose of a Panel is to organize the components on to a window.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Frame: </a:t>
            </a:r>
            <a:r>
              <a:rPr lang="en-GB" dirty="0"/>
              <a:t>A fully functioning window with its title and icons.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Dialog: </a:t>
            </a:r>
            <a:r>
              <a:rPr lang="en-GB" dirty="0"/>
              <a:t>Like a pop-up window, displays a message. Not a fully functioning window like the Frame.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0B845A3-F42F-493F-89D8-5672D61A5E2B}"/>
              </a:ext>
            </a:extLst>
          </p:cNvPr>
          <p:cNvSpPr txBox="1">
            <a:spLocks/>
          </p:cNvSpPr>
          <p:nvPr/>
        </p:nvSpPr>
        <p:spPr>
          <a:xfrm>
            <a:off x="127174" y="-53127"/>
            <a:ext cx="8596668" cy="6627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/>
              <a:t>Java Swing class Hierarchy Diagram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F0DC9C-B86F-4E93-B058-8010606BF788}"/>
              </a:ext>
            </a:extLst>
          </p:cNvPr>
          <p:cNvCxnSpPr/>
          <p:nvPr/>
        </p:nvCxnSpPr>
        <p:spPr>
          <a:xfrm>
            <a:off x="3709267" y="2356834"/>
            <a:ext cx="14358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C38B2-684E-4DEA-AB2D-D07ED68D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561" y="2356834"/>
            <a:ext cx="2927265" cy="1004047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More info on the Swing package on Oracle’s website:</a:t>
            </a:r>
            <a:r>
              <a:rPr lang="en-GB" dirty="0"/>
              <a:t> </a:t>
            </a:r>
            <a:r>
              <a:rPr lang="en-GB" dirty="0">
                <a:hlinkClick r:id="rId3"/>
              </a:rPr>
              <a:t>https://docs.oracle.com/javase/7/docs/api/javax/swing/package-summary.html</a:t>
            </a:r>
            <a:endParaRPr lang="en-GB" dirty="0"/>
          </a:p>
          <a:p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814BC8-976B-4786-9A90-3E856AB41E76}"/>
              </a:ext>
            </a:extLst>
          </p:cNvPr>
          <p:cNvCxnSpPr/>
          <p:nvPr/>
        </p:nvCxnSpPr>
        <p:spPr>
          <a:xfrm flipH="1" flipV="1">
            <a:off x="6529589" y="3193961"/>
            <a:ext cx="83712" cy="1936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240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82B1-FE84-4BCD-AF9E-2A417717A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 Listener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7EAA0-2EB9-4D5D-8E58-4A22D9F71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0845"/>
            <a:ext cx="8596668" cy="4687910"/>
          </a:xfrm>
        </p:spPr>
        <p:txBody>
          <a:bodyPr>
            <a:normAutofit/>
          </a:bodyPr>
          <a:lstStyle/>
          <a:p>
            <a:r>
              <a:rPr lang="en-GB" sz="2800" dirty="0"/>
              <a:t>You implement an </a:t>
            </a:r>
            <a:r>
              <a:rPr lang="en-GB" sz="2800" b="1" dirty="0"/>
              <a:t>action listener </a:t>
            </a:r>
            <a:r>
              <a:rPr lang="en-GB" sz="2800" dirty="0"/>
              <a:t>to define what should be done when an user performs certain operation.</a:t>
            </a:r>
          </a:p>
          <a:p>
            <a:r>
              <a:rPr lang="en-GB" sz="2800" dirty="0"/>
              <a:t>An </a:t>
            </a:r>
            <a:r>
              <a:rPr lang="en-GB" sz="2800" b="1" dirty="0"/>
              <a:t>action event</a:t>
            </a:r>
            <a:r>
              <a:rPr lang="en-GB" sz="2800" dirty="0"/>
              <a:t> occurs, whenever an action is performed by the user.</a:t>
            </a:r>
          </a:p>
          <a:p>
            <a:pPr lvl="1"/>
            <a:r>
              <a:rPr lang="en-GB" sz="2400" dirty="0"/>
              <a:t>Examples: When the user clicks a button, chooses a menu item, presses Enter in a text field. </a:t>
            </a:r>
          </a:p>
          <a:p>
            <a:r>
              <a:rPr lang="en-GB" sz="2800" dirty="0"/>
              <a:t>The result is that an </a:t>
            </a:r>
            <a:r>
              <a:rPr lang="en-GB" sz="2800" b="1" dirty="0" err="1"/>
              <a:t>actionPerformed</a:t>
            </a:r>
            <a:r>
              <a:rPr lang="en-GB" sz="2800" dirty="0"/>
              <a:t> message is sent to all action listeners that are registered on the relevant component.</a:t>
            </a:r>
          </a:p>
        </p:txBody>
      </p:sp>
    </p:spTree>
    <p:extLst>
      <p:ext uri="{BB962C8B-B14F-4D97-AF65-F5344CB8AC3E}">
        <p14:creationId xmlns:p14="http://schemas.microsoft.com/office/powerpoint/2010/main" val="25836504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</TotalTime>
  <Words>678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Consolas</vt:lpstr>
      <vt:lpstr>Courier New</vt:lpstr>
      <vt:lpstr>PT Sans</vt:lpstr>
      <vt:lpstr>Trebuchet MS</vt:lpstr>
      <vt:lpstr>Wingdings 3</vt:lpstr>
      <vt:lpstr>Facet</vt:lpstr>
      <vt:lpstr>Constructors, GUI’s(Using Swing) and ActionListner</vt:lpstr>
      <vt:lpstr>Constructors</vt:lpstr>
      <vt:lpstr>Constructor has same name as the class and looks like this in a java code:</vt:lpstr>
      <vt:lpstr>Constructor Example Program</vt:lpstr>
      <vt:lpstr>Default Constructor</vt:lpstr>
      <vt:lpstr>Difference between Constructor and Method</vt:lpstr>
      <vt:lpstr>Creating GUI’s in Java – Swing Package</vt:lpstr>
      <vt:lpstr>PowerPoint Presentation</vt:lpstr>
      <vt:lpstr>Action Listener</vt:lpstr>
      <vt:lpstr>To write an Action Listener, follow the steps given below: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Tedder</dc:creator>
  <cp:lastModifiedBy>James Tedder</cp:lastModifiedBy>
  <cp:revision>14</cp:revision>
  <dcterms:created xsi:type="dcterms:W3CDTF">2018-11-16T16:13:25Z</dcterms:created>
  <dcterms:modified xsi:type="dcterms:W3CDTF">2018-11-19T16:49:09Z</dcterms:modified>
</cp:coreProperties>
</file>