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 ContentType="image/ti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87" r:id="rId3"/>
    <p:sldId id="314" r:id="rId4"/>
    <p:sldId id="315" r:id="rId5"/>
    <p:sldId id="316" r:id="rId6"/>
    <p:sldId id="297" r:id="rId7"/>
    <p:sldId id="288" r:id="rId8"/>
    <p:sldId id="298" r:id="rId9"/>
    <p:sldId id="299" r:id="rId10"/>
    <p:sldId id="300" r:id="rId11"/>
    <p:sldId id="301" r:id="rId12"/>
    <p:sldId id="312" r:id="rId13"/>
    <p:sldId id="309" r:id="rId14"/>
    <p:sldId id="290" r:id="rId15"/>
    <p:sldId id="310" r:id="rId16"/>
    <p:sldId id="311" r:id="rId17"/>
    <p:sldId id="302" r:id="rId18"/>
    <p:sldId id="291" r:id="rId19"/>
    <p:sldId id="303" r:id="rId20"/>
    <p:sldId id="313" r:id="rId21"/>
    <p:sldId id="289" r:id="rId22"/>
    <p:sldId id="293" r:id="rId23"/>
    <p:sldId id="304" r:id="rId24"/>
    <p:sldId id="305" r:id="rId25"/>
    <p:sldId id="308" r:id="rId26"/>
    <p:sldId id="317"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818181"/>
        </a:fontRef>
        <a:srgbClr val="818181"/>
      </a:tcTxStyle>
      <a:tcStyle>
        <a:tcBdr>
          <a:left>
            <a:ln w="12700" cap="flat">
              <a:solidFill>
                <a:srgbClr val="A5A7A6"/>
              </a:solidFill>
              <a:prstDash val="solid"/>
              <a:miter lim="400000"/>
            </a:ln>
          </a:left>
          <a:right>
            <a:ln w="12700" cap="flat">
              <a:solidFill>
                <a:srgbClr val="A5A7A6"/>
              </a:solidFill>
              <a:prstDash val="solid"/>
              <a:miter lim="400000"/>
            </a:ln>
          </a:right>
          <a:top>
            <a:ln w="12700" cap="flat">
              <a:solidFill>
                <a:srgbClr val="A5A7A6"/>
              </a:solidFill>
              <a:prstDash val="solid"/>
              <a:miter lim="400000"/>
            </a:ln>
          </a:top>
          <a:bottom>
            <a:ln w="12700" cap="flat">
              <a:solidFill>
                <a:srgbClr val="A5A7A6"/>
              </a:solidFill>
              <a:prstDash val="solid"/>
              <a:miter lim="400000"/>
            </a:ln>
          </a:bottom>
          <a:insideH>
            <a:ln w="12700" cap="flat">
              <a:solidFill>
                <a:srgbClr val="A5A7A6"/>
              </a:solidFill>
              <a:prstDash val="solid"/>
              <a:miter lim="400000"/>
            </a:ln>
          </a:insideH>
          <a:insideV>
            <a:ln w="12700" cap="flat">
              <a:solidFill>
                <a:srgbClr val="A5A7A6"/>
              </a:solidFill>
              <a:prstDash val="solid"/>
              <a:miter lim="400000"/>
            </a:ln>
          </a:insideV>
        </a:tcBdr>
        <a:fill>
          <a:noFill/>
        </a:fill>
      </a:tcStyle>
    </a:wholeTbl>
    <a:band2H>
      <a:tcTxStyle/>
      <a:tcStyle>
        <a:tcBdr/>
        <a:fill>
          <a:solidFill>
            <a:srgbClr val="E4E5E4">
              <a:alpha val="31000"/>
            </a:srgbClr>
          </a:solidFill>
        </a:fill>
      </a:tcStyle>
    </a:band2H>
    <a:firstCol>
      <a:tcTxStyle b="off" i="off">
        <a:fontRef idx="minor">
          <a:srgbClr val="FFFFFF"/>
        </a:fontRef>
        <a:srgbClr val="FFFFFF"/>
      </a:tcTxStyle>
      <a:tcStyle>
        <a:tcBdr>
          <a:left>
            <a:ln w="12700" cap="flat">
              <a:solidFill>
                <a:srgbClr val="A5A7A6"/>
              </a:solidFill>
              <a:prstDash val="solid"/>
              <a:miter lim="400000"/>
            </a:ln>
          </a:left>
          <a:right>
            <a:ln w="12700" cap="flat">
              <a:solidFill>
                <a:srgbClr val="A5A7A6"/>
              </a:solidFill>
              <a:prstDash val="solid"/>
              <a:miter lim="400000"/>
            </a:ln>
          </a:right>
          <a:top>
            <a:ln w="12700" cap="flat">
              <a:solidFill>
                <a:srgbClr val="A5A7A6"/>
              </a:solidFill>
              <a:prstDash val="solid"/>
              <a:miter lim="400000"/>
            </a:ln>
          </a:top>
          <a:bottom>
            <a:ln w="12700" cap="flat">
              <a:solidFill>
                <a:srgbClr val="A5A7A6"/>
              </a:solidFill>
              <a:prstDash val="solid"/>
              <a:miter lim="400000"/>
            </a:ln>
          </a:bottom>
          <a:insideH>
            <a:ln w="12700" cap="flat">
              <a:solidFill>
                <a:srgbClr val="A5A7A6"/>
              </a:solidFill>
              <a:prstDash val="solid"/>
              <a:miter lim="400000"/>
            </a:ln>
          </a:insideH>
          <a:insideV>
            <a:ln w="12700" cap="flat">
              <a:solidFill>
                <a:srgbClr val="A5A7A6"/>
              </a:solidFill>
              <a:prstDash val="solid"/>
              <a:miter lim="400000"/>
            </a:ln>
          </a:insideV>
        </a:tcBdr>
        <a:fill>
          <a:noFill/>
        </a:fill>
      </a:tcStyle>
    </a:firstCol>
    <a:lastRow>
      <a:tcTxStyle b="off" i="off">
        <a:fontRef idx="minor">
          <a:srgbClr val="FFFFFF"/>
        </a:fontRef>
        <a:srgbClr val="FFFFFF"/>
      </a:tcTxStyle>
      <a:tcStyle>
        <a:tcBdr>
          <a:left>
            <a:ln w="12700" cap="flat">
              <a:solidFill>
                <a:srgbClr val="A5A7A6"/>
              </a:solidFill>
              <a:prstDash val="solid"/>
              <a:miter lim="400000"/>
            </a:ln>
          </a:left>
          <a:right>
            <a:ln w="12700" cap="flat">
              <a:solidFill>
                <a:srgbClr val="A5A7A6"/>
              </a:solidFill>
              <a:prstDash val="solid"/>
              <a:miter lim="400000"/>
            </a:ln>
          </a:right>
          <a:top>
            <a:ln w="25400" cap="flat">
              <a:solidFill>
                <a:srgbClr val="A5A7A6"/>
              </a:solidFill>
              <a:prstDash val="solid"/>
              <a:miter lim="400000"/>
            </a:ln>
          </a:top>
          <a:bottom>
            <a:ln w="12700" cap="flat">
              <a:solidFill>
                <a:srgbClr val="A5A7A6"/>
              </a:solidFill>
              <a:prstDash val="solid"/>
              <a:miter lim="400000"/>
            </a:ln>
          </a:bottom>
          <a:insideH>
            <a:ln w="12700" cap="flat">
              <a:solidFill>
                <a:srgbClr val="A5A7A6"/>
              </a:solidFill>
              <a:prstDash val="solid"/>
              <a:miter lim="400000"/>
            </a:ln>
          </a:insideH>
          <a:insideV>
            <a:ln w="12700" cap="flat">
              <a:solidFill>
                <a:srgbClr val="A5A7A6"/>
              </a:solidFill>
              <a:prstDash val="solid"/>
              <a:miter lim="400000"/>
            </a:ln>
          </a:insideV>
        </a:tcBdr>
        <a:fill>
          <a:noFill/>
        </a:fill>
      </a:tcStyle>
    </a:lastRow>
    <a:firstRow>
      <a:tcTxStyle b="off" i="off">
        <a:fontRef idx="minor">
          <a:srgbClr val="FFFFFF"/>
        </a:fontRef>
        <a:srgbClr val="FFFFFF"/>
      </a:tcTxStyle>
      <a:tcStyle>
        <a:tcBdr>
          <a:left>
            <a:ln w="12700" cap="flat">
              <a:solidFill>
                <a:srgbClr val="A5A7A6"/>
              </a:solidFill>
              <a:prstDash val="solid"/>
              <a:miter lim="400000"/>
            </a:ln>
          </a:left>
          <a:right>
            <a:ln w="12700" cap="flat">
              <a:solidFill>
                <a:srgbClr val="A5A7A6"/>
              </a:solidFill>
              <a:prstDash val="solid"/>
              <a:miter lim="400000"/>
            </a:ln>
          </a:right>
          <a:top>
            <a:ln w="12700" cap="flat">
              <a:solidFill>
                <a:srgbClr val="A5A7A6"/>
              </a:solidFill>
              <a:prstDash val="solid"/>
              <a:miter lim="400000"/>
            </a:ln>
          </a:top>
          <a:bottom>
            <a:ln w="12700" cap="flat">
              <a:solidFill>
                <a:srgbClr val="A5A7A6"/>
              </a:solidFill>
              <a:prstDash val="solid"/>
              <a:miter lim="400000"/>
            </a:ln>
          </a:bottom>
          <a:insideH>
            <a:ln w="12700" cap="flat">
              <a:solidFill>
                <a:srgbClr val="A5A7A6"/>
              </a:solidFill>
              <a:prstDash val="solid"/>
              <a:miter lim="400000"/>
            </a:ln>
          </a:insideH>
          <a:insideV>
            <a:ln w="12700" cap="flat">
              <a:solidFill>
                <a:srgbClr val="A5A7A6"/>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98" autoAdjust="0"/>
  </p:normalViewPr>
  <p:slideViewPr>
    <p:cSldViewPr snapToGrid="0">
      <p:cViewPr varScale="1">
        <p:scale>
          <a:sx n="71" d="100"/>
          <a:sy n="71" d="100"/>
        </p:scale>
        <p:origin x="22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7766927"/>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b="0" dirty="0"/>
              <a:t>Ray</a:t>
            </a:r>
            <a:r>
              <a:rPr lang="en-GB" b="0" baseline="0" dirty="0"/>
              <a:t> Tracing and </a:t>
            </a:r>
            <a:r>
              <a:rPr lang="en-GB" b="0" dirty="0" err="1"/>
              <a:t>Radiosity</a:t>
            </a:r>
            <a:r>
              <a:rPr lang="en-GB" b="0" baseline="0" dirty="0"/>
              <a:t> can be combined</a:t>
            </a:r>
            <a:endParaRPr lang="en-GB" b="0" dirty="0"/>
          </a:p>
        </p:txBody>
      </p:sp>
    </p:spTree>
    <p:extLst>
      <p:ext uri="{BB962C8B-B14F-4D97-AF65-F5344CB8AC3E}">
        <p14:creationId xmlns:p14="http://schemas.microsoft.com/office/powerpoint/2010/main" val="25667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8106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Specular reflection (Ray tracing) = Mirrored lighting and reflection</a:t>
            </a:r>
          </a:p>
          <a:p>
            <a:r>
              <a:rPr lang="en-GB" dirty="0"/>
              <a:t>Diffuse reflection (Radiosity) = But ignores reflection</a:t>
            </a:r>
          </a:p>
          <a:p>
            <a:endParaRPr lang="en-GB" dirty="0"/>
          </a:p>
        </p:txBody>
      </p:sp>
    </p:spTree>
    <p:extLst>
      <p:ext uri="{BB962C8B-B14F-4D97-AF65-F5344CB8AC3E}">
        <p14:creationId xmlns:p14="http://schemas.microsoft.com/office/powerpoint/2010/main" val="219419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 Light only reflects off one(Local Object)</a:t>
            </a:r>
          </a:p>
          <a:p>
            <a:r>
              <a:rPr lang="en-GB" dirty="0"/>
              <a:t>Global: Reflects off all objects within the scene creating </a:t>
            </a:r>
            <a:r>
              <a:rPr lang="en-GB"/>
              <a:t>greater realism</a:t>
            </a:r>
            <a:endParaRPr lang="en-GB" dirty="0"/>
          </a:p>
        </p:txBody>
      </p:sp>
    </p:spTree>
    <p:extLst>
      <p:ext uri="{BB962C8B-B14F-4D97-AF65-F5344CB8AC3E}">
        <p14:creationId xmlns:p14="http://schemas.microsoft.com/office/powerpoint/2010/main" val="2934147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pic" idx="13"/>
          </p:nvPr>
        </p:nvSpPr>
        <p:spPr>
          <a:xfrm>
            <a:off x="2351277" y="2617003"/>
            <a:ext cx="8305801" cy="6229351"/>
          </a:xfrm>
          <a:prstGeom prst="rect">
            <a:avLst/>
          </a:prstGeom>
          <a:ln w="177800">
            <a:solidFill>
              <a:srgbClr val="EBECEA"/>
            </a:solidFill>
          </a:ln>
          <a:effectLst>
            <a:outerShdw blurRad="76200" dist="190500" rotWithShape="0">
              <a:srgbClr val="000000">
                <a:alpha val="30000"/>
              </a:srgbClr>
            </a:outerShdw>
          </a:effectLst>
        </p:spPr>
        <p:txBody>
          <a:bodyPr lIns="91439" tIns="45719" rIns="91439" bIns="45719" anchor="t"/>
          <a:lstStyle/>
          <a:p>
            <a:endParaRPr/>
          </a:p>
        </p:txBody>
      </p:sp>
      <p:sp>
        <p:nvSpPr>
          <p:cNvPr id="13" name="Shape 13"/>
          <p:cNvSpPr>
            <a:spLocks noGrp="1"/>
          </p:cNvSpPr>
          <p:nvPr>
            <p:ph type="title"/>
          </p:nvPr>
        </p:nvSpPr>
        <p:spPr>
          <a:xfrm>
            <a:off x="1092200" y="355600"/>
            <a:ext cx="10820400" cy="1117600"/>
          </a:xfrm>
          <a:prstGeom prst="rect">
            <a:avLst/>
          </a:prstGeom>
          <a:effectLst>
            <a:outerShdw blurRad="25400" dist="12700" dir="16200000" rotWithShape="0">
              <a:srgbClr val="000000">
                <a:alpha val="70000"/>
              </a:srgbClr>
            </a:outerShdw>
          </a:effectLst>
        </p:spPr>
        <p:txBody>
          <a:bodyPr/>
          <a:lstStyle>
            <a:lvl1pPr>
              <a:defRPr sz="6200" spc="372">
                <a:solidFill>
                  <a:srgbClr val="FFFFFF"/>
                </a:solidFill>
              </a:defRPr>
            </a:lvl1pPr>
          </a:lstStyle>
          <a:p>
            <a:r>
              <a:t>Title Text</a:t>
            </a:r>
          </a:p>
        </p:txBody>
      </p:sp>
      <p:sp>
        <p:nvSpPr>
          <p:cNvPr id="14" name="Shape 14"/>
          <p:cNvSpPr>
            <a:spLocks noGrp="1"/>
          </p:cNvSpPr>
          <p:nvPr>
            <p:ph type="body" sz="quarter" idx="1"/>
          </p:nvPr>
        </p:nvSpPr>
        <p:spPr>
          <a:xfrm>
            <a:off x="1092200" y="1460500"/>
            <a:ext cx="10820400" cy="762000"/>
          </a:xfrm>
          <a:prstGeom prst="rect">
            <a:avLst/>
          </a:prstGeom>
          <a:effectLst>
            <a:outerShdw blurRad="25400" dist="12700" dir="16200000" rotWithShape="0">
              <a:srgbClr val="000000">
                <a:alpha val="70000"/>
              </a:srgbClr>
            </a:outerShdw>
          </a:effectLst>
        </p:spPr>
        <p:txBody>
          <a:bodyPr anchor="t"/>
          <a:lstStyle>
            <a:lvl1pPr marL="0" indent="0" algn="ctr">
              <a:spcBef>
                <a:spcPts val="0"/>
              </a:spcBef>
              <a:buSzTx/>
              <a:buNone/>
              <a:defRPr spc="34">
                <a:solidFill>
                  <a:srgbClr val="FFFFFF"/>
                </a:solidFill>
              </a:defRPr>
            </a:lvl1pPr>
            <a:lvl2pPr marL="0" indent="0" algn="ctr">
              <a:spcBef>
                <a:spcPts val="0"/>
              </a:spcBef>
              <a:buSzTx/>
              <a:buNone/>
              <a:defRPr spc="34">
                <a:solidFill>
                  <a:srgbClr val="FFFFFF"/>
                </a:solidFill>
              </a:defRPr>
            </a:lvl2pPr>
            <a:lvl3pPr marL="0" indent="0" algn="ctr">
              <a:spcBef>
                <a:spcPts val="0"/>
              </a:spcBef>
              <a:buSzTx/>
              <a:buNone/>
              <a:defRPr spc="34">
                <a:solidFill>
                  <a:srgbClr val="FFFFFF"/>
                </a:solidFill>
              </a:defRPr>
            </a:lvl3pPr>
            <a:lvl4pPr marL="0" indent="0" algn="ctr">
              <a:spcBef>
                <a:spcPts val="0"/>
              </a:spcBef>
              <a:buSzTx/>
              <a:buNone/>
              <a:defRPr spc="34">
                <a:solidFill>
                  <a:srgbClr val="FFFFFF"/>
                </a:solidFill>
              </a:defRPr>
            </a:lvl4pPr>
            <a:lvl5pPr marL="0" indent="0" algn="ctr">
              <a:spcBef>
                <a:spcPts val="0"/>
              </a:spcBef>
              <a:buSzTx/>
              <a:buNone/>
              <a:defRPr spc="34">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lvl1pPr>
              <a:defRPr>
                <a:solidFill>
                  <a:srgbClr val="BCBCBC"/>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r>
              <a:t>Title Text</a:t>
            </a:r>
          </a:p>
        </p:txBody>
      </p:sp>
      <p:sp>
        <p:nvSpPr>
          <p:cNvPr id="111" name="Shape 111"/>
          <p:cNvSpPr>
            <a:spLocks noGrp="1"/>
          </p:cNvSpPr>
          <p:nvPr>
            <p:ph type="body" sz="half" idx="1"/>
          </p:nvPr>
        </p:nvSpPr>
        <p:spPr>
          <a:xfrm>
            <a:off x="1092200" y="2578100"/>
            <a:ext cx="5270500" cy="6096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r>
              <a:t>Title Text</a:t>
            </a:r>
          </a:p>
        </p:txBody>
      </p:sp>
      <p:sp>
        <p:nvSpPr>
          <p:cNvPr id="120" name="Shape 120"/>
          <p:cNvSpPr>
            <a:spLocks noGrp="1"/>
          </p:cNvSpPr>
          <p:nvPr>
            <p:ph type="body" sz="half" idx="1"/>
          </p:nvPr>
        </p:nvSpPr>
        <p:spPr>
          <a:xfrm>
            <a:off x="6642100" y="2578100"/>
            <a:ext cx="5270500" cy="6096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F151-689B-4B48-BA4F-DE60ECE43A7B}"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1776330" y="8344365"/>
            <a:ext cx="399212" cy="348813"/>
          </a:xfrm>
        </p:spPr>
        <p:txBody>
          <a:bodyPr/>
          <a:lstStyle/>
          <a:p>
            <a:fld id="{AC5A7570-C9DB-4E57-8691-405C19414C13}" type="slidenum">
              <a:rPr lang="en-GB" smtClean="0"/>
              <a:t>‹#›</a:t>
            </a:fld>
            <a:endParaRPr lang="en-GB" dirty="0"/>
          </a:p>
        </p:txBody>
      </p:sp>
    </p:spTree>
    <p:extLst>
      <p:ext uri="{BB962C8B-B14F-4D97-AF65-F5344CB8AC3E}">
        <p14:creationId xmlns:p14="http://schemas.microsoft.com/office/powerpoint/2010/main" val="49944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body" idx="1"/>
          </p:nvPr>
        </p:nvSpPr>
        <p:spPr>
          <a:prstGeom prst="rect">
            <a:avLst/>
          </a:prstGeom>
        </p:spPr>
        <p:txBody>
          <a:bodyPr numCol="2" spcCol="461533"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0" name="Shape 40"/>
          <p:cNvSpPr/>
          <p:nvPr/>
        </p:nvSpPr>
        <p:spPr>
          <a:xfrm>
            <a:off x="787400" y="762000"/>
            <a:ext cx="11430000" cy="8204200"/>
          </a:xfrm>
          <a:prstGeom prst="roundRect">
            <a:avLst>
              <a:gd name="adj" fmla="val 929"/>
            </a:avLst>
          </a:prstGeom>
          <a:solidFill>
            <a:srgbClr val="FFFEFC">
              <a:alpha val="94360"/>
            </a:srgbClr>
          </a:solidFill>
          <a:ln w="25400">
            <a:miter lim="400000"/>
          </a:ln>
          <a:effectLst>
            <a:outerShdw blurRad="38100" dist="12700" dir="16200000" rotWithShape="0">
              <a:srgbClr val="000000">
                <a:alpha val="20000"/>
              </a:srgbClr>
            </a:outerShdw>
          </a:effectLst>
        </p:spPr>
        <p:txBody>
          <a:bodyPr lIns="50800" tIns="50800" rIns="50800" bIns="50800" anchor="ct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 name="Shape 41"/>
          <p:cNvSpPr>
            <a:spLocks noGrp="1"/>
          </p:cNvSpPr>
          <p:nvPr>
            <p:ph type="body" idx="1"/>
          </p:nvPr>
        </p:nvSpPr>
        <p:spPr>
          <a:xfrm>
            <a:off x="1092200" y="1384300"/>
            <a:ext cx="10820400" cy="6985000"/>
          </a:xfrm>
          <a:prstGeom prst="rect">
            <a:avLst/>
          </a:prstGeom>
        </p:spPr>
        <p:txBody>
          <a:bodyPr/>
          <a:lstStyle>
            <a:lvl1pPr>
              <a:spcBef>
                <a:spcPts val="4800"/>
              </a:spcBef>
              <a:buBlip>
                <a:blip r:embed="rId2"/>
              </a:buBlip>
            </a:lvl1pPr>
            <a:lvl2pPr>
              <a:spcBef>
                <a:spcPts val="4800"/>
              </a:spcBef>
              <a:buBlip>
                <a:blip r:embed="rId2"/>
              </a:buBlip>
            </a:lvl2pPr>
            <a:lvl3pPr>
              <a:spcBef>
                <a:spcPts val="4800"/>
              </a:spcBef>
              <a:buBlip>
                <a:blip r:embed="rId2"/>
              </a:buBlip>
            </a:lvl3pPr>
            <a:lvl4pPr>
              <a:spcBef>
                <a:spcPts val="4800"/>
              </a:spcBef>
              <a:buBlip>
                <a:blip r:embed="rId2"/>
              </a:buBlip>
            </a:lvl4pPr>
            <a:lvl5pPr>
              <a:spcBef>
                <a:spcPts val="4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Shape 64"/>
          <p:cNvSpPr>
            <a:spLocks noGrp="1"/>
          </p:cNvSpPr>
          <p:nvPr>
            <p:ph type="title"/>
          </p:nvPr>
        </p:nvSpPr>
        <p:spPr>
          <a:xfrm>
            <a:off x="1092200" y="3467100"/>
            <a:ext cx="10820400" cy="2832100"/>
          </a:xfrm>
          <a:prstGeom prst="rect">
            <a:avLst/>
          </a:prstGeom>
          <a:effectLst>
            <a:outerShdw blurRad="25400" dist="12700" dir="16200000" rotWithShape="0">
              <a:srgbClr val="000000">
                <a:alpha val="70000"/>
              </a:srgbClr>
            </a:outerShdw>
          </a:effectLst>
        </p:spPr>
        <p:txBody>
          <a:bodyPr/>
          <a:lstStyle>
            <a:lvl1pPr>
              <a:defRPr>
                <a:solidFill>
                  <a:srgbClr val="FFFFFF"/>
                </a:solidFill>
              </a:defRPr>
            </a:lvl1pPr>
          </a:lstStyle>
          <a:p>
            <a:r>
              <a:t>Title Text</a:t>
            </a:r>
          </a:p>
        </p:txBody>
      </p:sp>
      <p:sp>
        <p:nvSpPr>
          <p:cNvPr id="65" name="Shape 65"/>
          <p:cNvSpPr>
            <a:spLocks noGrp="1"/>
          </p:cNvSpPr>
          <p:nvPr>
            <p:ph type="sldNum" sz="quarter" idx="2"/>
          </p:nvPr>
        </p:nvSpPr>
        <p:spPr>
          <a:prstGeom prst="rect">
            <a:avLst/>
          </a:prstGeom>
        </p:spPr>
        <p:txBody>
          <a:bodyPr/>
          <a:lstStyle>
            <a:lvl1pPr>
              <a:defRPr>
                <a:solidFill>
                  <a:srgbClr val="BCBCBC"/>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Shape 82"/>
          <p:cNvSpPr>
            <a:spLocks noGrp="1"/>
          </p:cNvSpPr>
          <p:nvPr>
            <p:ph type="pic" sz="half" idx="13"/>
          </p:nvPr>
        </p:nvSpPr>
        <p:spPr>
          <a:xfrm>
            <a:off x="7251700" y="1765300"/>
            <a:ext cx="4749800" cy="6333067"/>
          </a:xfrm>
          <a:prstGeom prst="rect">
            <a:avLst/>
          </a:prstGeom>
          <a:ln w="177800">
            <a:solidFill>
              <a:srgbClr val="EBECEA"/>
            </a:solidFill>
          </a:ln>
          <a:effectLst>
            <a:outerShdw blurRad="76200" dist="190500" rotWithShape="0">
              <a:srgbClr val="000000">
                <a:alpha val="30000"/>
              </a:srgbClr>
            </a:outerShdw>
          </a:effectLst>
        </p:spPr>
        <p:txBody>
          <a:bodyPr lIns="91439" tIns="45719" rIns="91439" bIns="45719" anchor="t"/>
          <a:lstStyle/>
          <a:p>
            <a:endParaRPr/>
          </a:p>
        </p:txBody>
      </p:sp>
      <p:sp>
        <p:nvSpPr>
          <p:cNvPr id="83" name="Shape 83"/>
          <p:cNvSpPr>
            <a:spLocks noGrp="1"/>
          </p:cNvSpPr>
          <p:nvPr>
            <p:ph type="title"/>
          </p:nvPr>
        </p:nvSpPr>
        <p:spPr>
          <a:xfrm>
            <a:off x="1092200" y="1638300"/>
            <a:ext cx="5270500" cy="3238500"/>
          </a:xfrm>
          <a:prstGeom prst="rect">
            <a:avLst/>
          </a:prstGeom>
          <a:effectLst>
            <a:outerShdw blurRad="25400" dist="12700" dir="16200000" rotWithShape="0">
              <a:srgbClr val="000000">
                <a:alpha val="70000"/>
              </a:srgbClr>
            </a:outerShdw>
          </a:effectLst>
        </p:spPr>
        <p:txBody>
          <a:bodyPr anchor="b"/>
          <a:lstStyle>
            <a:lvl1pPr>
              <a:defRPr>
                <a:solidFill>
                  <a:srgbClr val="FFFFFF"/>
                </a:solidFill>
              </a:defRPr>
            </a:lvl1pPr>
          </a:lstStyle>
          <a:p>
            <a:r>
              <a:t>Title Text</a:t>
            </a:r>
          </a:p>
        </p:txBody>
      </p:sp>
      <p:sp>
        <p:nvSpPr>
          <p:cNvPr id="84" name="Shape 84"/>
          <p:cNvSpPr>
            <a:spLocks noGrp="1"/>
          </p:cNvSpPr>
          <p:nvPr>
            <p:ph type="body" sz="quarter" idx="1"/>
          </p:nvPr>
        </p:nvSpPr>
        <p:spPr>
          <a:xfrm>
            <a:off x="1092200" y="4864100"/>
            <a:ext cx="5270500" cy="3327400"/>
          </a:xfrm>
          <a:prstGeom prst="rect">
            <a:avLst/>
          </a:prstGeom>
          <a:effectLst>
            <a:outerShdw blurRad="25400" dist="12700" dir="16200000" rotWithShape="0">
              <a:srgbClr val="000000">
                <a:alpha val="70000"/>
              </a:srgbClr>
            </a:outerShdw>
          </a:effectLst>
        </p:spPr>
        <p:txBody>
          <a:bodyPr anchor="t"/>
          <a:lstStyle>
            <a:lvl1pPr marL="0" indent="0" algn="ctr">
              <a:spcBef>
                <a:spcPts val="0"/>
              </a:spcBef>
              <a:buSzTx/>
              <a:buNone/>
              <a:defRPr>
                <a:solidFill>
                  <a:srgbClr val="FFFFFF"/>
                </a:solidFill>
              </a:defRPr>
            </a:lvl1pPr>
            <a:lvl2pPr marL="0" indent="0" algn="ctr">
              <a:spcBef>
                <a:spcPts val="0"/>
              </a:spcBef>
              <a:buSzTx/>
              <a:buNone/>
              <a:defRPr>
                <a:solidFill>
                  <a:srgbClr val="FFFFFF"/>
                </a:solidFill>
              </a:defRPr>
            </a:lvl2pPr>
            <a:lvl3pPr marL="0" indent="0" algn="ctr">
              <a:spcBef>
                <a:spcPts val="0"/>
              </a:spcBef>
              <a:buSzTx/>
              <a:buNone/>
              <a:defRPr>
                <a:solidFill>
                  <a:srgbClr val="FFFFFF"/>
                </a:solidFill>
              </a:defRPr>
            </a:lvl3pPr>
            <a:lvl4pPr marL="0" indent="0" algn="ctr">
              <a:spcBef>
                <a:spcPts val="0"/>
              </a:spcBef>
              <a:buSzTx/>
              <a:buNone/>
              <a:defRPr>
                <a:solidFill>
                  <a:srgbClr val="FFFFFF"/>
                </a:solidFill>
              </a:defRPr>
            </a:lvl4pPr>
            <a:lvl5pPr marL="0" indent="0" algn="ctr">
              <a:spcBef>
                <a:spcPts val="0"/>
              </a:spcBef>
              <a:buSz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lvl1pPr>
              <a:defRPr>
                <a:solidFill>
                  <a:srgbClr val="BCBCBC"/>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Bi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Shape 92"/>
          <p:cNvSpPr>
            <a:spLocks noGrp="1"/>
          </p:cNvSpPr>
          <p:nvPr>
            <p:ph type="pic" idx="13"/>
          </p:nvPr>
        </p:nvSpPr>
        <p:spPr>
          <a:xfrm>
            <a:off x="1151127" y="851703"/>
            <a:ext cx="10693401" cy="8050603"/>
          </a:xfrm>
          <a:prstGeom prst="rect">
            <a:avLst/>
          </a:prstGeom>
          <a:ln w="177800">
            <a:solidFill>
              <a:srgbClr val="EBECEA"/>
            </a:solidFill>
          </a:ln>
          <a:effectLst>
            <a:outerShdw blurRad="76200" dist="190500" rotWithShape="0">
              <a:srgbClr val="000000">
                <a:alpha val="30000"/>
              </a:srgbClr>
            </a:outerShdw>
          </a:effectLst>
        </p:spPr>
        <p:txBody>
          <a:bodyPr lIns="91439" tIns="45719" rIns="91439" bIns="45719" anchor="t"/>
          <a:lstStyle/>
          <a:p>
            <a:endParaRPr/>
          </a:p>
        </p:txBody>
      </p:sp>
      <p:sp>
        <p:nvSpPr>
          <p:cNvPr id="93" name="Shape 93"/>
          <p:cNvSpPr>
            <a:spLocks noGrp="1"/>
          </p:cNvSpPr>
          <p:nvPr>
            <p:ph type="sldNum" sz="quarter" idx="2"/>
          </p:nvPr>
        </p:nvSpPr>
        <p:spPr>
          <a:prstGeom prst="rect">
            <a:avLst/>
          </a:prstGeom>
        </p:spPr>
        <p:txBody>
          <a:bodyPr/>
          <a:lstStyle>
            <a:lvl1pPr>
              <a:defRPr>
                <a:solidFill>
                  <a:srgbClr val="BCBCBC"/>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00" name="Shape 100"/>
          <p:cNvSpPr>
            <a:spLocks noGrp="1"/>
          </p:cNvSpPr>
          <p:nvPr>
            <p:ph type="pic" sz="half" idx="13"/>
          </p:nvPr>
        </p:nvSpPr>
        <p:spPr>
          <a:xfrm>
            <a:off x="7251700" y="2438400"/>
            <a:ext cx="4749800" cy="6333067"/>
          </a:xfrm>
          <a:prstGeom prst="rect">
            <a:avLst/>
          </a:prstGeom>
          <a:ln w="177800">
            <a:solidFill>
              <a:srgbClr val="EBECEA"/>
            </a:solidFill>
          </a:ln>
          <a:effectLst>
            <a:outerShdw blurRad="76200" dist="190500" rotWithShape="0">
              <a:srgbClr val="000000">
                <a:alpha val="30000"/>
              </a:srgbClr>
            </a:outerShdw>
          </a:effectLst>
        </p:spPr>
        <p:txBody>
          <a:bodyPr lIns="91439" tIns="45719" rIns="91439" bIns="45719" anchor="t"/>
          <a:lstStyle/>
          <a:p>
            <a:endParaRPr/>
          </a:p>
        </p:txBody>
      </p:sp>
      <p:sp>
        <p:nvSpPr>
          <p:cNvPr id="101" name="Shape 101"/>
          <p:cNvSpPr>
            <a:spLocks noGrp="1"/>
          </p:cNvSpPr>
          <p:nvPr>
            <p:ph type="title"/>
          </p:nvPr>
        </p:nvSpPr>
        <p:spPr>
          <a:prstGeom prst="rect">
            <a:avLst/>
          </a:prstGeom>
        </p:spPr>
        <p:txBody>
          <a:bodyPr/>
          <a:lstStyle/>
          <a:p>
            <a:r>
              <a:t>Title Text</a:t>
            </a:r>
          </a:p>
        </p:txBody>
      </p:sp>
      <p:sp>
        <p:nvSpPr>
          <p:cNvPr id="102" name="Shape 102"/>
          <p:cNvSpPr>
            <a:spLocks noGrp="1"/>
          </p:cNvSpPr>
          <p:nvPr>
            <p:ph type="body" sz="half" idx="1"/>
          </p:nvPr>
        </p:nvSpPr>
        <p:spPr>
          <a:xfrm>
            <a:off x="1092200" y="2578100"/>
            <a:ext cx="5270500" cy="6096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787400" y="2324100"/>
            <a:ext cx="11430000" cy="6642100"/>
          </a:xfrm>
          <a:prstGeom prst="roundRect">
            <a:avLst>
              <a:gd name="adj" fmla="val 1147"/>
            </a:avLst>
          </a:prstGeom>
          <a:solidFill>
            <a:srgbClr val="FFFEFC">
              <a:alpha val="94360"/>
            </a:srgbClr>
          </a:solidFill>
          <a:ln w="25400">
            <a:miter lim="400000"/>
          </a:ln>
          <a:effectLst>
            <a:outerShdw blurRad="38100" dist="12700" dir="16200000" rotWithShape="0">
              <a:srgbClr val="000000">
                <a:alpha val="20000"/>
              </a:srgbClr>
            </a:outerShdw>
          </a:effectLst>
        </p:spPr>
        <p:txBody>
          <a:bodyPr lIns="50800" tIns="50800" rIns="50800" bIns="50800" anchor="ct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 name="Shape 3"/>
          <p:cNvSpPr>
            <a:spLocks noGrp="1"/>
          </p:cNvSpPr>
          <p:nvPr>
            <p:ph type="title"/>
          </p:nvPr>
        </p:nvSpPr>
        <p:spPr>
          <a:xfrm>
            <a:off x="1092200" y="254000"/>
            <a:ext cx="10820400" cy="1993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body" idx="1"/>
          </p:nvPr>
        </p:nvSpPr>
        <p:spPr>
          <a:xfrm>
            <a:off x="1092200" y="2578100"/>
            <a:ext cx="10820400" cy="609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325108" y="9258300"/>
            <a:ext cx="341885" cy="355600"/>
          </a:xfrm>
          <a:prstGeom prst="rect">
            <a:avLst/>
          </a:prstGeom>
          <a:ln w="12700">
            <a:miter lim="400000"/>
          </a:ln>
        </p:spPr>
        <p:txBody>
          <a:bodyPr wrap="none" lIns="50800" tIns="50800" rIns="50800" bIns="50800">
            <a:spAutoFit/>
          </a:bodyPr>
          <a:lstStyle>
            <a:lvl1pPr>
              <a:defRPr sz="1600" b="1" spc="96">
                <a:solidFill>
                  <a:srgbClr val="929292"/>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8" r:id="rId8"/>
    <p:sldLayoutId id="2147483659" r:id="rId9"/>
    <p:sldLayoutId id="2147483660" r:id="rId10"/>
    <p:sldLayoutId id="2147483661" r:id="rId11"/>
    <p:sldLayoutId id="2147483674" r:id="rId12"/>
  </p:sldLayoutIdLst>
  <p:transition spd="med"/>
  <p:txStyles>
    <p:titleStyle>
      <a:lvl1pPr marL="0" marR="0" indent="0" algn="ctr" defTabSz="584200" rtl="0" latinLnBrk="0">
        <a:lnSpc>
          <a:spcPct val="90000"/>
        </a:lnSpc>
        <a:spcBef>
          <a:spcPts val="0"/>
        </a:spcBef>
        <a:spcAft>
          <a:spcPts val="0"/>
        </a:spcAft>
        <a:buClrTx/>
        <a:buSzTx/>
        <a:buFontTx/>
        <a:buNone/>
        <a:tabLst/>
        <a:defRPr sz="5900" b="1" i="0" u="none" strike="noStrike" cap="all" spc="354" baseline="0">
          <a:ln>
            <a:noFill/>
          </a:ln>
          <a:solidFill>
            <a:srgbClr val="929292"/>
          </a:solidFill>
          <a:uFillTx/>
          <a:latin typeface="+mn-lt"/>
          <a:ea typeface="+mn-ea"/>
          <a:cs typeface="+mn-cs"/>
          <a:sym typeface="Palatino"/>
        </a:defRPr>
      </a:lvl1pPr>
      <a:lvl2pPr marL="0" marR="0" indent="228600" algn="ctr" defTabSz="584200" rtl="0" latinLnBrk="0">
        <a:lnSpc>
          <a:spcPct val="90000"/>
        </a:lnSpc>
        <a:spcBef>
          <a:spcPts val="0"/>
        </a:spcBef>
        <a:spcAft>
          <a:spcPts val="0"/>
        </a:spcAft>
        <a:buClrTx/>
        <a:buSzTx/>
        <a:buFontTx/>
        <a:buNone/>
        <a:tabLst/>
        <a:defRPr sz="5900" b="1" i="0" u="none" strike="noStrike" cap="all" spc="354" baseline="0">
          <a:ln>
            <a:noFill/>
          </a:ln>
          <a:solidFill>
            <a:srgbClr val="929292"/>
          </a:solidFill>
          <a:uFillTx/>
          <a:latin typeface="+mn-lt"/>
          <a:ea typeface="+mn-ea"/>
          <a:cs typeface="+mn-cs"/>
          <a:sym typeface="Palatino"/>
        </a:defRPr>
      </a:lvl2pPr>
      <a:lvl3pPr marL="0" marR="0" indent="457200" algn="ctr" defTabSz="584200" rtl="0" latinLnBrk="0">
        <a:lnSpc>
          <a:spcPct val="90000"/>
        </a:lnSpc>
        <a:spcBef>
          <a:spcPts val="0"/>
        </a:spcBef>
        <a:spcAft>
          <a:spcPts val="0"/>
        </a:spcAft>
        <a:buClrTx/>
        <a:buSzTx/>
        <a:buFontTx/>
        <a:buNone/>
        <a:tabLst/>
        <a:defRPr sz="5900" b="1" i="0" u="none" strike="noStrike" cap="all" spc="354" baseline="0">
          <a:ln>
            <a:noFill/>
          </a:ln>
          <a:solidFill>
            <a:srgbClr val="929292"/>
          </a:solidFill>
          <a:uFillTx/>
          <a:latin typeface="+mn-lt"/>
          <a:ea typeface="+mn-ea"/>
          <a:cs typeface="+mn-cs"/>
          <a:sym typeface="Palatino"/>
        </a:defRPr>
      </a:lvl3pPr>
      <a:lvl4pPr marL="0" marR="0" indent="685800" algn="ctr" defTabSz="584200" rtl="0" latinLnBrk="0">
        <a:lnSpc>
          <a:spcPct val="90000"/>
        </a:lnSpc>
        <a:spcBef>
          <a:spcPts val="0"/>
        </a:spcBef>
        <a:spcAft>
          <a:spcPts val="0"/>
        </a:spcAft>
        <a:buClrTx/>
        <a:buSzTx/>
        <a:buFontTx/>
        <a:buNone/>
        <a:tabLst/>
        <a:defRPr sz="5900" b="1" i="0" u="none" strike="noStrike" cap="all" spc="354" baseline="0">
          <a:ln>
            <a:noFill/>
          </a:ln>
          <a:solidFill>
            <a:srgbClr val="929292"/>
          </a:solidFill>
          <a:uFillTx/>
          <a:latin typeface="+mn-lt"/>
          <a:ea typeface="+mn-ea"/>
          <a:cs typeface="+mn-cs"/>
          <a:sym typeface="Palatino"/>
        </a:defRPr>
      </a:lvl4pPr>
      <a:lvl5pPr marL="0" marR="0" indent="914400" algn="ctr" defTabSz="584200" rtl="0" latinLnBrk="0">
        <a:lnSpc>
          <a:spcPct val="90000"/>
        </a:lnSpc>
        <a:spcBef>
          <a:spcPts val="0"/>
        </a:spcBef>
        <a:spcAft>
          <a:spcPts val="0"/>
        </a:spcAft>
        <a:buClrTx/>
        <a:buSzTx/>
        <a:buFontTx/>
        <a:buNone/>
        <a:tabLst/>
        <a:defRPr sz="5900" b="1" i="0" u="none" strike="noStrike" cap="all" spc="354" baseline="0">
          <a:ln>
            <a:noFill/>
          </a:ln>
          <a:solidFill>
            <a:srgbClr val="929292"/>
          </a:solidFill>
          <a:uFillTx/>
          <a:latin typeface="+mn-lt"/>
          <a:ea typeface="+mn-ea"/>
          <a:cs typeface="+mn-cs"/>
          <a:sym typeface="Palatino"/>
        </a:defRPr>
      </a:lvl5pPr>
      <a:lvl6pPr marL="0" marR="0" indent="1143000" algn="ctr" defTabSz="584200" rtl="0" latinLnBrk="0">
        <a:lnSpc>
          <a:spcPct val="90000"/>
        </a:lnSpc>
        <a:spcBef>
          <a:spcPts val="0"/>
        </a:spcBef>
        <a:spcAft>
          <a:spcPts val="0"/>
        </a:spcAft>
        <a:buClrTx/>
        <a:buSzTx/>
        <a:buFontTx/>
        <a:buNone/>
        <a:tabLst/>
        <a:defRPr sz="5900" b="1" i="0" u="none" strike="noStrike" cap="all" spc="354" baseline="0">
          <a:ln>
            <a:noFill/>
          </a:ln>
          <a:solidFill>
            <a:srgbClr val="929292"/>
          </a:solidFill>
          <a:uFillTx/>
          <a:latin typeface="+mn-lt"/>
          <a:ea typeface="+mn-ea"/>
          <a:cs typeface="+mn-cs"/>
          <a:sym typeface="Palatino"/>
        </a:defRPr>
      </a:lvl6pPr>
      <a:lvl7pPr marL="0" marR="0" indent="1371600" algn="ctr" defTabSz="584200" rtl="0" latinLnBrk="0">
        <a:lnSpc>
          <a:spcPct val="90000"/>
        </a:lnSpc>
        <a:spcBef>
          <a:spcPts val="0"/>
        </a:spcBef>
        <a:spcAft>
          <a:spcPts val="0"/>
        </a:spcAft>
        <a:buClrTx/>
        <a:buSzTx/>
        <a:buFontTx/>
        <a:buNone/>
        <a:tabLst/>
        <a:defRPr sz="5900" b="1" i="0" u="none" strike="noStrike" cap="all" spc="354" baseline="0">
          <a:ln>
            <a:noFill/>
          </a:ln>
          <a:solidFill>
            <a:srgbClr val="929292"/>
          </a:solidFill>
          <a:uFillTx/>
          <a:latin typeface="+mn-lt"/>
          <a:ea typeface="+mn-ea"/>
          <a:cs typeface="+mn-cs"/>
          <a:sym typeface="Palatino"/>
        </a:defRPr>
      </a:lvl7pPr>
      <a:lvl8pPr marL="0" marR="0" indent="1600200" algn="ctr" defTabSz="584200" rtl="0" latinLnBrk="0">
        <a:lnSpc>
          <a:spcPct val="90000"/>
        </a:lnSpc>
        <a:spcBef>
          <a:spcPts val="0"/>
        </a:spcBef>
        <a:spcAft>
          <a:spcPts val="0"/>
        </a:spcAft>
        <a:buClrTx/>
        <a:buSzTx/>
        <a:buFontTx/>
        <a:buNone/>
        <a:tabLst/>
        <a:defRPr sz="5900" b="1" i="0" u="none" strike="noStrike" cap="all" spc="354" baseline="0">
          <a:ln>
            <a:noFill/>
          </a:ln>
          <a:solidFill>
            <a:srgbClr val="929292"/>
          </a:solidFill>
          <a:uFillTx/>
          <a:latin typeface="+mn-lt"/>
          <a:ea typeface="+mn-ea"/>
          <a:cs typeface="+mn-cs"/>
          <a:sym typeface="Palatino"/>
        </a:defRPr>
      </a:lvl8pPr>
      <a:lvl9pPr marL="0" marR="0" indent="1828800" algn="ctr" defTabSz="584200" rtl="0" latinLnBrk="0">
        <a:lnSpc>
          <a:spcPct val="90000"/>
        </a:lnSpc>
        <a:spcBef>
          <a:spcPts val="0"/>
        </a:spcBef>
        <a:spcAft>
          <a:spcPts val="0"/>
        </a:spcAft>
        <a:buClrTx/>
        <a:buSzTx/>
        <a:buFontTx/>
        <a:buNone/>
        <a:tabLst/>
        <a:defRPr sz="5900" b="1" i="0" u="none" strike="noStrike" cap="all" spc="354" baseline="0">
          <a:ln>
            <a:noFill/>
          </a:ln>
          <a:solidFill>
            <a:srgbClr val="929292"/>
          </a:solidFill>
          <a:uFillTx/>
          <a:latin typeface="+mn-lt"/>
          <a:ea typeface="+mn-ea"/>
          <a:cs typeface="+mn-cs"/>
          <a:sym typeface="Palatino"/>
        </a:defRPr>
      </a:lvl9pPr>
    </p:titleStyle>
    <p:bodyStyle>
      <a:lvl1pPr marL="444500" marR="0" indent="-444500" algn="l" defTabSz="584200" latinLnBrk="0">
        <a:lnSpc>
          <a:spcPct val="100000"/>
        </a:lnSpc>
        <a:spcBef>
          <a:spcPts val="3200"/>
        </a:spcBef>
        <a:spcAft>
          <a:spcPts val="0"/>
        </a:spcAft>
        <a:buClrTx/>
        <a:buSzPct val="34000"/>
        <a:buFontTx/>
        <a:buBlip>
          <a:blip r:embed="rId15"/>
        </a:buBlip>
        <a:tabLst/>
        <a:defRPr sz="3400" b="0" i="0" u="none" strike="noStrike" cap="none" spc="0" baseline="0">
          <a:ln>
            <a:noFill/>
          </a:ln>
          <a:solidFill>
            <a:srgbClr val="818181"/>
          </a:solidFill>
          <a:uFillTx/>
          <a:latin typeface="+mn-lt"/>
          <a:ea typeface="+mn-ea"/>
          <a:cs typeface="+mn-cs"/>
          <a:sym typeface="Palatino"/>
        </a:defRPr>
      </a:lvl1pPr>
      <a:lvl2pPr marL="889000" marR="0" indent="-444500" algn="l" defTabSz="584200" latinLnBrk="0">
        <a:lnSpc>
          <a:spcPct val="100000"/>
        </a:lnSpc>
        <a:spcBef>
          <a:spcPts val="3200"/>
        </a:spcBef>
        <a:spcAft>
          <a:spcPts val="0"/>
        </a:spcAft>
        <a:buClrTx/>
        <a:buSzPct val="34000"/>
        <a:buFontTx/>
        <a:buBlip>
          <a:blip r:embed="rId15"/>
        </a:buBlip>
        <a:tabLst/>
        <a:defRPr sz="3400" b="0" i="0" u="none" strike="noStrike" cap="none" spc="0" baseline="0">
          <a:ln>
            <a:noFill/>
          </a:ln>
          <a:solidFill>
            <a:srgbClr val="818181"/>
          </a:solidFill>
          <a:uFillTx/>
          <a:latin typeface="+mn-lt"/>
          <a:ea typeface="+mn-ea"/>
          <a:cs typeface="+mn-cs"/>
          <a:sym typeface="Palatino"/>
        </a:defRPr>
      </a:lvl2pPr>
      <a:lvl3pPr marL="1333500" marR="0" indent="-444500" algn="l" defTabSz="584200" latinLnBrk="0">
        <a:lnSpc>
          <a:spcPct val="100000"/>
        </a:lnSpc>
        <a:spcBef>
          <a:spcPts val="3200"/>
        </a:spcBef>
        <a:spcAft>
          <a:spcPts val="0"/>
        </a:spcAft>
        <a:buClrTx/>
        <a:buSzPct val="34000"/>
        <a:buFontTx/>
        <a:buBlip>
          <a:blip r:embed="rId15"/>
        </a:buBlip>
        <a:tabLst/>
        <a:defRPr sz="3400" b="0" i="0" u="none" strike="noStrike" cap="none" spc="0" baseline="0">
          <a:ln>
            <a:noFill/>
          </a:ln>
          <a:solidFill>
            <a:srgbClr val="818181"/>
          </a:solidFill>
          <a:uFillTx/>
          <a:latin typeface="+mn-lt"/>
          <a:ea typeface="+mn-ea"/>
          <a:cs typeface="+mn-cs"/>
          <a:sym typeface="Palatino"/>
        </a:defRPr>
      </a:lvl3pPr>
      <a:lvl4pPr marL="1778000" marR="0" indent="-444500" algn="l" defTabSz="584200" latinLnBrk="0">
        <a:lnSpc>
          <a:spcPct val="100000"/>
        </a:lnSpc>
        <a:spcBef>
          <a:spcPts val="3200"/>
        </a:spcBef>
        <a:spcAft>
          <a:spcPts val="0"/>
        </a:spcAft>
        <a:buClrTx/>
        <a:buSzPct val="34000"/>
        <a:buFontTx/>
        <a:buBlip>
          <a:blip r:embed="rId15"/>
        </a:buBlip>
        <a:tabLst/>
        <a:defRPr sz="3400" b="0" i="0" u="none" strike="noStrike" cap="none" spc="0" baseline="0">
          <a:ln>
            <a:noFill/>
          </a:ln>
          <a:solidFill>
            <a:srgbClr val="818181"/>
          </a:solidFill>
          <a:uFillTx/>
          <a:latin typeface="+mn-lt"/>
          <a:ea typeface="+mn-ea"/>
          <a:cs typeface="+mn-cs"/>
          <a:sym typeface="Palatino"/>
        </a:defRPr>
      </a:lvl4pPr>
      <a:lvl5pPr marL="2222500" marR="0" indent="-444500" algn="l" defTabSz="584200" latinLnBrk="0">
        <a:lnSpc>
          <a:spcPct val="100000"/>
        </a:lnSpc>
        <a:spcBef>
          <a:spcPts val="3200"/>
        </a:spcBef>
        <a:spcAft>
          <a:spcPts val="0"/>
        </a:spcAft>
        <a:buClrTx/>
        <a:buSzPct val="34000"/>
        <a:buFontTx/>
        <a:buBlip>
          <a:blip r:embed="rId15"/>
        </a:buBlip>
        <a:tabLst/>
        <a:defRPr sz="3400" b="0" i="0" u="none" strike="noStrike" cap="none" spc="0" baseline="0">
          <a:ln>
            <a:noFill/>
          </a:ln>
          <a:solidFill>
            <a:srgbClr val="818181"/>
          </a:solidFill>
          <a:uFillTx/>
          <a:latin typeface="+mn-lt"/>
          <a:ea typeface="+mn-ea"/>
          <a:cs typeface="+mn-cs"/>
          <a:sym typeface="Palatino"/>
        </a:defRPr>
      </a:lvl5pPr>
      <a:lvl6pPr marL="2667000" marR="0" indent="-444500" algn="l" defTabSz="584200" latinLnBrk="0">
        <a:lnSpc>
          <a:spcPct val="100000"/>
        </a:lnSpc>
        <a:spcBef>
          <a:spcPts val="3200"/>
        </a:spcBef>
        <a:spcAft>
          <a:spcPts val="0"/>
        </a:spcAft>
        <a:buClrTx/>
        <a:buSzPct val="34000"/>
        <a:buFontTx/>
        <a:buBlip>
          <a:blip r:embed="rId15"/>
        </a:buBlip>
        <a:tabLst/>
        <a:defRPr sz="3400" b="0" i="0" u="none" strike="noStrike" cap="none" spc="0" baseline="0">
          <a:ln>
            <a:noFill/>
          </a:ln>
          <a:solidFill>
            <a:srgbClr val="818181"/>
          </a:solidFill>
          <a:uFillTx/>
          <a:latin typeface="+mn-lt"/>
          <a:ea typeface="+mn-ea"/>
          <a:cs typeface="+mn-cs"/>
          <a:sym typeface="Palatino"/>
        </a:defRPr>
      </a:lvl6pPr>
      <a:lvl7pPr marL="3111500" marR="0" indent="-444500" algn="l" defTabSz="584200" latinLnBrk="0">
        <a:lnSpc>
          <a:spcPct val="100000"/>
        </a:lnSpc>
        <a:spcBef>
          <a:spcPts val="3200"/>
        </a:spcBef>
        <a:spcAft>
          <a:spcPts val="0"/>
        </a:spcAft>
        <a:buClrTx/>
        <a:buSzPct val="34000"/>
        <a:buFontTx/>
        <a:buBlip>
          <a:blip r:embed="rId15"/>
        </a:buBlip>
        <a:tabLst/>
        <a:defRPr sz="3400" b="0" i="0" u="none" strike="noStrike" cap="none" spc="0" baseline="0">
          <a:ln>
            <a:noFill/>
          </a:ln>
          <a:solidFill>
            <a:srgbClr val="818181"/>
          </a:solidFill>
          <a:uFillTx/>
          <a:latin typeface="+mn-lt"/>
          <a:ea typeface="+mn-ea"/>
          <a:cs typeface="+mn-cs"/>
          <a:sym typeface="Palatino"/>
        </a:defRPr>
      </a:lvl7pPr>
      <a:lvl8pPr marL="3556000" marR="0" indent="-444500" algn="l" defTabSz="584200" latinLnBrk="0">
        <a:lnSpc>
          <a:spcPct val="100000"/>
        </a:lnSpc>
        <a:spcBef>
          <a:spcPts val="3200"/>
        </a:spcBef>
        <a:spcAft>
          <a:spcPts val="0"/>
        </a:spcAft>
        <a:buClrTx/>
        <a:buSzPct val="34000"/>
        <a:buFontTx/>
        <a:buBlip>
          <a:blip r:embed="rId15"/>
        </a:buBlip>
        <a:tabLst/>
        <a:defRPr sz="3400" b="0" i="0" u="none" strike="noStrike" cap="none" spc="0" baseline="0">
          <a:ln>
            <a:noFill/>
          </a:ln>
          <a:solidFill>
            <a:srgbClr val="818181"/>
          </a:solidFill>
          <a:uFillTx/>
          <a:latin typeface="+mn-lt"/>
          <a:ea typeface="+mn-ea"/>
          <a:cs typeface="+mn-cs"/>
          <a:sym typeface="Palatino"/>
        </a:defRPr>
      </a:lvl8pPr>
      <a:lvl9pPr marL="4000500" marR="0" indent="-444500" algn="l" defTabSz="584200" latinLnBrk="0">
        <a:lnSpc>
          <a:spcPct val="100000"/>
        </a:lnSpc>
        <a:spcBef>
          <a:spcPts val="3200"/>
        </a:spcBef>
        <a:spcAft>
          <a:spcPts val="0"/>
        </a:spcAft>
        <a:buClrTx/>
        <a:buSzPct val="34000"/>
        <a:buFontTx/>
        <a:buBlip>
          <a:blip r:embed="rId15"/>
        </a:buBlip>
        <a:tabLst/>
        <a:defRPr sz="3400" b="0" i="0" u="none" strike="noStrike" cap="none" spc="0" baseline="0">
          <a:ln>
            <a:noFill/>
          </a:ln>
          <a:solidFill>
            <a:srgbClr val="818181"/>
          </a:solidFill>
          <a:uFillTx/>
          <a:latin typeface="+mn-lt"/>
          <a:ea typeface="+mn-ea"/>
          <a:cs typeface="+mn-cs"/>
          <a:sym typeface="Palatino"/>
        </a:defRPr>
      </a:lvl9pPr>
    </p:bodyStyle>
    <p:otherStyle>
      <a:lvl1pPr marL="0" marR="0" indent="0" algn="ctr" defTabSz="584200" latinLnBrk="0">
        <a:lnSpc>
          <a:spcPct val="100000"/>
        </a:lnSpc>
        <a:spcBef>
          <a:spcPts val="0"/>
        </a:spcBef>
        <a:spcAft>
          <a:spcPts val="0"/>
        </a:spcAft>
        <a:buClrTx/>
        <a:buSzTx/>
        <a:buFontTx/>
        <a:buNone/>
        <a:tabLst/>
        <a:defRPr sz="1600" b="1" i="0" u="none" strike="noStrike" cap="none" spc="96"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600" b="1" i="0" u="none" strike="noStrike" cap="none" spc="96"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600" b="1" i="0" u="none" strike="noStrike" cap="none" spc="96"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600" b="1" i="0" u="none" strike="noStrike" cap="none" spc="96"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600" b="1" i="0" u="none" strike="noStrike" cap="none" spc="96"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600" b="1" i="0" u="none" strike="noStrike" cap="none" spc="96"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600" b="1" i="0" u="none" strike="noStrike" cap="none" spc="96"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600" b="1" i="0" u="none" strike="noStrike" cap="none" spc="96"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600" b="1" i="0" u="none" strike="noStrike" cap="none" spc="96"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J3ue35ago3Y" TargetMode="External"/><Relationship Id="rId2" Type="http://schemas.openxmlformats.org/officeDocument/2006/relationships/hyperlink" Target="https://youtu.be/81E9yVU-KB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droppedImage.png"/>
          <p:cNvPicPr>
            <a:picLocks noGrp="1" noChangeAspect="1"/>
          </p:cNvPicPr>
          <p:nvPr>
            <p:ph type="pic" idx="13"/>
          </p:nvPr>
        </p:nvPicPr>
        <p:blipFill>
          <a:blip r:embed="rId2">
            <a:extLst/>
          </a:blip>
          <a:srcRect/>
          <a:stretch>
            <a:fillRect/>
          </a:stretch>
        </p:blipFill>
        <p:spPr>
          <a:xfrm>
            <a:off x="2845532" y="2786430"/>
            <a:ext cx="7306571" cy="4559301"/>
          </a:xfrm>
          <a:prstGeom prst="rect">
            <a:avLst/>
          </a:prstGeom>
          <a:ln w="12700">
            <a:noFill/>
          </a:ln>
        </p:spPr>
      </p:pic>
      <p:sp>
        <p:nvSpPr>
          <p:cNvPr id="131" name="Shape 131"/>
          <p:cNvSpPr>
            <a:spLocks noGrp="1"/>
          </p:cNvSpPr>
          <p:nvPr>
            <p:ph type="ctrTitle"/>
          </p:nvPr>
        </p:nvSpPr>
        <p:spPr>
          <a:xfrm>
            <a:off x="1092200" y="1019950"/>
            <a:ext cx="10820400" cy="1117600"/>
          </a:xfrm>
          <a:prstGeom prst="rect">
            <a:avLst/>
          </a:prstGeom>
        </p:spPr>
        <p:txBody>
          <a:bodyPr/>
          <a:lstStyle>
            <a:lvl1pPr>
              <a:defRPr sz="4800" spc="288"/>
            </a:lvl1pPr>
          </a:lstStyle>
          <a:p>
            <a:r>
              <a:rPr lang="en-GB" dirty="0"/>
              <a:t>Understanding Theory and application of 3D</a:t>
            </a:r>
            <a:endParaRPr dirty="0"/>
          </a:p>
        </p:txBody>
      </p:sp>
      <p:sp>
        <p:nvSpPr>
          <p:cNvPr id="133" name="Shape 133"/>
          <p:cNvSpPr/>
          <p:nvPr/>
        </p:nvSpPr>
        <p:spPr>
          <a:xfrm>
            <a:off x="1092200" y="8648700"/>
            <a:ext cx="10820400" cy="762000"/>
          </a:xfrm>
          <a:prstGeom prst="rect">
            <a:avLst/>
          </a:prstGeom>
          <a:ln w="12700">
            <a:miter lim="400000"/>
          </a:ln>
          <a:effectLst>
            <a:outerShdw blurRad="25400" dist="12700" dir="16200000" rotWithShape="0">
              <a:srgbClr val="000000">
                <a:alpha val="70000"/>
              </a:srgbClr>
            </a:outerShdw>
          </a:effectLst>
          <a:extLst>
            <a:ext uri="{C572A759-6A51-4108-AA02-DFA0A04FC94B}">
              <ma14:wrappingTextBoxFlag xmlns="" xmlns:ma14="http://schemas.microsoft.com/office/mac/drawingml/2011/main" val="1"/>
            </a:ext>
          </a:extLst>
        </p:spPr>
        <p:txBody>
          <a:bodyPr lIns="50800" tIns="50800" rIns="50800" bIns="50800"/>
          <a:lstStyle>
            <a:lvl1pPr>
              <a:defRPr sz="3400" spc="34">
                <a:solidFill>
                  <a:srgbClr val="FFFFFF"/>
                </a:solidFill>
              </a:defRPr>
            </a:lvl1pPr>
          </a:lstStyle>
          <a:p>
            <a:r>
              <a:rPr lang="en-GB" dirty="0"/>
              <a:t>James Tedder</a:t>
            </a:r>
            <a:endParaRPr dirty="0"/>
          </a:p>
        </p:txBody>
      </p:sp>
      <p:sp>
        <p:nvSpPr>
          <p:cNvPr id="3" name="TextBox 2"/>
          <p:cNvSpPr txBox="1"/>
          <p:nvPr/>
        </p:nvSpPr>
        <p:spPr>
          <a:xfrm>
            <a:off x="2054407" y="7619822"/>
            <a:ext cx="888881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dirty="0">
                <a:solidFill>
                  <a:schemeClr val="tx1">
                    <a:lumMod val="20000"/>
                    <a:lumOff val="80000"/>
                  </a:schemeClr>
                </a:solidFill>
              </a:rPr>
              <a:t>Displaying 3D polygon animations</a:t>
            </a:r>
            <a:endParaRPr kumimoji="0" lang="en-GB" sz="3600" b="0" i="0" strike="noStrike" cap="none" spc="0" normalizeH="0" baseline="0" dirty="0">
              <a:ln>
                <a:noFill/>
              </a:ln>
              <a:solidFill>
                <a:schemeClr val="tx1">
                  <a:lumMod val="20000"/>
                  <a:lumOff val="80000"/>
                </a:schemeClr>
              </a:solidFill>
              <a:effectLst/>
              <a:uFillTx/>
              <a:sym typeface="Palatino"/>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54000"/>
            <a:ext cx="6714613" cy="1993900"/>
          </a:xfrm>
        </p:spPr>
        <p:txBody>
          <a:bodyPr/>
          <a:lstStyle/>
          <a:p>
            <a:r>
              <a:rPr lang="en-GB" dirty="0"/>
              <a:t>graphics pipeline</a:t>
            </a:r>
          </a:p>
        </p:txBody>
      </p:sp>
      <p:sp>
        <p:nvSpPr>
          <p:cNvPr id="3" name="Text Placeholder 2"/>
          <p:cNvSpPr>
            <a:spLocks noGrp="1"/>
          </p:cNvSpPr>
          <p:nvPr>
            <p:ph type="body" idx="1"/>
          </p:nvPr>
        </p:nvSpPr>
        <p:spPr>
          <a:xfrm>
            <a:off x="1362586" y="3374682"/>
            <a:ext cx="6173839" cy="6096000"/>
          </a:xfrm>
        </p:spPr>
        <p:txBody>
          <a:bodyPr/>
          <a:lstStyle/>
          <a:p>
            <a:pPr marL="0" indent="0">
              <a:buNone/>
            </a:pPr>
            <a:r>
              <a:rPr lang="en-US" b="1" dirty="0"/>
              <a:t>9. Pixel Engines</a:t>
            </a:r>
            <a:br>
              <a:rPr lang="en-US" dirty="0"/>
            </a:br>
            <a:r>
              <a:rPr lang="en-US" dirty="0"/>
              <a:t>Mathematically combine the final fragment color, its coverage and degree of transparency with the existing data stored at the associated 2D location in the frame buffer to </a:t>
            </a:r>
            <a:r>
              <a:rPr lang="en-US" u="sng" dirty="0"/>
              <a:t>produce the final color for the pixel to be stored at that location. </a:t>
            </a:r>
            <a:br>
              <a:rPr lang="en-US" dirty="0"/>
            </a:br>
            <a:br>
              <a:rPr lang="en-US" dirty="0"/>
            </a:br>
            <a:endParaRPr lang="en-GB" dirty="0"/>
          </a:p>
        </p:txBody>
      </p:sp>
      <p:pic>
        <p:nvPicPr>
          <p:cNvPr id="4" name="Picture 2" descr="Encyclopedia Banner">
            <a:extLst>
              <a:ext uri="{FF2B5EF4-FFF2-40B4-BE49-F238E27FC236}">
                <a16:creationId xmlns:a16="http://schemas.microsoft.com/office/drawing/2014/main" id="{724CA7FD-883C-4582-A207-13A312D7C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684" y="404126"/>
            <a:ext cx="3831245" cy="90665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0B7BEACB-BA47-434F-ACA3-A64E63B18DC1}"/>
              </a:ext>
            </a:extLst>
          </p:cNvPr>
          <p:cNvCxnSpPr/>
          <p:nvPr/>
        </p:nvCxnSpPr>
        <p:spPr>
          <a:xfrm flipV="1">
            <a:off x="7327900" y="7239000"/>
            <a:ext cx="1324784" cy="8890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794410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54000"/>
            <a:ext cx="6606458" cy="1993900"/>
          </a:xfrm>
        </p:spPr>
        <p:txBody>
          <a:bodyPr/>
          <a:lstStyle/>
          <a:p>
            <a:r>
              <a:rPr lang="en-GB" dirty="0"/>
              <a:t>graphics pipeline</a:t>
            </a:r>
          </a:p>
        </p:txBody>
      </p:sp>
      <p:sp>
        <p:nvSpPr>
          <p:cNvPr id="3" name="Text Placeholder 2"/>
          <p:cNvSpPr>
            <a:spLocks noGrp="1"/>
          </p:cNvSpPr>
          <p:nvPr>
            <p:ph type="body" idx="1"/>
          </p:nvPr>
        </p:nvSpPr>
        <p:spPr>
          <a:xfrm>
            <a:off x="1092200" y="2975212"/>
            <a:ext cx="6332182" cy="5698888"/>
          </a:xfrm>
        </p:spPr>
        <p:txBody>
          <a:bodyPr/>
          <a:lstStyle/>
          <a:p>
            <a:r>
              <a:rPr lang="en-US" b="1" dirty="0"/>
              <a:t>10. Frame Buffer Controller</a:t>
            </a:r>
            <a:br>
              <a:rPr lang="en-US" dirty="0"/>
            </a:br>
            <a:r>
              <a:rPr lang="en-US" dirty="0"/>
              <a:t>The frame buffer controller </a:t>
            </a:r>
            <a:r>
              <a:rPr lang="en-US" u="sng" dirty="0"/>
              <a:t>interfaces to the physical memory used to hold the actual pixel values displayed on screen. </a:t>
            </a:r>
            <a:r>
              <a:rPr lang="en-US" dirty="0"/>
              <a:t>The frame buffer memory is also often used to store graphics commands, textures as well as other attributes associated with each pixel.</a:t>
            </a:r>
            <a:endParaRPr lang="en-GB" dirty="0"/>
          </a:p>
          <a:p>
            <a:endParaRPr lang="en-GB" dirty="0"/>
          </a:p>
        </p:txBody>
      </p:sp>
      <p:pic>
        <p:nvPicPr>
          <p:cNvPr id="4" name="Picture 2" descr="Encyclopedia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445" y="254000"/>
            <a:ext cx="3831245" cy="906655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CBA3A42D-A035-4958-85BB-3C9CA703C106}"/>
              </a:ext>
            </a:extLst>
          </p:cNvPr>
          <p:cNvCxnSpPr/>
          <p:nvPr/>
        </p:nvCxnSpPr>
        <p:spPr>
          <a:xfrm flipV="1">
            <a:off x="6921500" y="6426200"/>
            <a:ext cx="5156200" cy="8890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524815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1DE5-097A-45FC-8652-488A277EF863}"/>
              </a:ext>
            </a:extLst>
          </p:cNvPr>
          <p:cNvSpPr>
            <a:spLocks noGrp="1"/>
          </p:cNvSpPr>
          <p:nvPr>
            <p:ph type="title"/>
          </p:nvPr>
        </p:nvSpPr>
        <p:spPr/>
        <p:txBody>
          <a:bodyPr/>
          <a:lstStyle/>
          <a:p>
            <a:r>
              <a:rPr lang="en-GB" dirty="0"/>
              <a:t>Texture vs shader</a:t>
            </a:r>
          </a:p>
        </p:txBody>
      </p:sp>
      <p:sp>
        <p:nvSpPr>
          <p:cNvPr id="3" name="Text Placeholder 2">
            <a:extLst>
              <a:ext uri="{FF2B5EF4-FFF2-40B4-BE49-F238E27FC236}">
                <a16:creationId xmlns:a16="http://schemas.microsoft.com/office/drawing/2014/main" id="{2EF4D0DA-A74F-4A69-925E-22E3C1997FB5}"/>
              </a:ext>
            </a:extLst>
          </p:cNvPr>
          <p:cNvSpPr>
            <a:spLocks noGrp="1"/>
          </p:cNvSpPr>
          <p:nvPr>
            <p:ph type="body" idx="1"/>
          </p:nvPr>
        </p:nvSpPr>
        <p:spPr/>
        <p:txBody>
          <a:bodyPr/>
          <a:lstStyle/>
          <a:p>
            <a:r>
              <a:rPr lang="en-GB" b="1" dirty="0"/>
              <a:t>Textures</a:t>
            </a:r>
            <a:r>
              <a:rPr lang="en-GB" dirty="0"/>
              <a:t> are 2D images </a:t>
            </a:r>
          </a:p>
          <a:p>
            <a:endParaRPr lang="en-GB" dirty="0"/>
          </a:p>
          <a:p>
            <a:r>
              <a:rPr lang="en-GB" b="1" dirty="0"/>
              <a:t>Shaders</a:t>
            </a:r>
            <a:r>
              <a:rPr lang="en-GB" dirty="0"/>
              <a:t> (Known as materials in Maya) determine the way in which light affects it - in other words, it determines the falloff, absorption and reflection of light</a:t>
            </a:r>
          </a:p>
        </p:txBody>
      </p:sp>
      <p:pic>
        <p:nvPicPr>
          <p:cNvPr id="4" name="Picture 2" descr="Image result for lambert blinn phong">
            <a:extLst>
              <a:ext uri="{FF2B5EF4-FFF2-40B4-BE49-F238E27FC236}">
                <a16:creationId xmlns:a16="http://schemas.microsoft.com/office/drawing/2014/main" id="{A695E548-7E4E-4CA1-AADC-6A83772FA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467" y="7225203"/>
            <a:ext cx="4477720" cy="2274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75F26E-5E38-42E6-B424-448CA3B7E068}"/>
              </a:ext>
            </a:extLst>
          </p:cNvPr>
          <p:cNvPicPr>
            <a:picLocks noChangeAspect="1"/>
          </p:cNvPicPr>
          <p:nvPr/>
        </p:nvPicPr>
        <p:blipFill>
          <a:blip r:embed="rId3"/>
          <a:stretch>
            <a:fillRect/>
          </a:stretch>
        </p:blipFill>
        <p:spPr>
          <a:xfrm>
            <a:off x="6411912" y="3133725"/>
            <a:ext cx="2619375" cy="1743075"/>
          </a:xfrm>
          <a:prstGeom prst="rect">
            <a:avLst/>
          </a:prstGeom>
        </p:spPr>
      </p:pic>
      <p:pic>
        <p:nvPicPr>
          <p:cNvPr id="6" name="Picture 5">
            <a:extLst>
              <a:ext uri="{FF2B5EF4-FFF2-40B4-BE49-F238E27FC236}">
                <a16:creationId xmlns:a16="http://schemas.microsoft.com/office/drawing/2014/main" id="{C754F2AF-72C9-4925-8E9A-3F5DDD1FC243}"/>
              </a:ext>
            </a:extLst>
          </p:cNvPr>
          <p:cNvPicPr>
            <a:picLocks noChangeAspect="1"/>
          </p:cNvPicPr>
          <p:nvPr/>
        </p:nvPicPr>
        <p:blipFill>
          <a:blip r:embed="rId4"/>
          <a:stretch>
            <a:fillRect/>
          </a:stretch>
        </p:blipFill>
        <p:spPr>
          <a:xfrm>
            <a:off x="9314100" y="3133725"/>
            <a:ext cx="2490108" cy="1743075"/>
          </a:xfrm>
          <a:prstGeom prst="rect">
            <a:avLst/>
          </a:prstGeom>
        </p:spPr>
      </p:pic>
    </p:spTree>
    <p:extLst>
      <p:ext uri="{BB962C8B-B14F-4D97-AF65-F5344CB8AC3E}">
        <p14:creationId xmlns:p14="http://schemas.microsoft.com/office/powerpoint/2010/main" val="5237037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2EC5-51AF-4ED0-AEA2-42CF8FAAE6E3}"/>
              </a:ext>
            </a:extLst>
          </p:cNvPr>
          <p:cNvSpPr>
            <a:spLocks noGrp="1"/>
          </p:cNvSpPr>
          <p:nvPr>
            <p:ph type="title"/>
          </p:nvPr>
        </p:nvSpPr>
        <p:spPr/>
        <p:txBody>
          <a:bodyPr/>
          <a:lstStyle/>
          <a:p>
            <a:r>
              <a:rPr lang="en-GB" dirty="0"/>
              <a:t>Applying Shaders - Lambert</a:t>
            </a:r>
          </a:p>
        </p:txBody>
      </p:sp>
      <p:sp>
        <p:nvSpPr>
          <p:cNvPr id="3" name="Text Placeholder 2">
            <a:extLst>
              <a:ext uri="{FF2B5EF4-FFF2-40B4-BE49-F238E27FC236}">
                <a16:creationId xmlns:a16="http://schemas.microsoft.com/office/drawing/2014/main" id="{BE33B3D8-68B0-49EA-AF99-3073ED6CB146}"/>
              </a:ext>
            </a:extLst>
          </p:cNvPr>
          <p:cNvSpPr>
            <a:spLocks noGrp="1"/>
          </p:cNvSpPr>
          <p:nvPr>
            <p:ph type="body" idx="1"/>
          </p:nvPr>
        </p:nvSpPr>
        <p:spPr/>
        <p:txBody>
          <a:bodyPr/>
          <a:lstStyle/>
          <a:p>
            <a:r>
              <a:rPr lang="en-GB" dirty="0"/>
              <a:t>Lambert is a flat material type that yields a smooth look without highlights. </a:t>
            </a:r>
          </a:p>
          <a:p>
            <a:r>
              <a:rPr lang="en-GB" dirty="0"/>
              <a:t>It calculates without taking into account surface reflectivity, which </a:t>
            </a:r>
            <a:r>
              <a:rPr lang="en-GB" b="1" dirty="0"/>
              <a:t>gives a matte, chalk-like appearance. </a:t>
            </a:r>
          </a:p>
          <a:p>
            <a:r>
              <a:rPr lang="en-GB" dirty="0"/>
              <a:t>Lambert material is ideal for surfaces that don't have highlights: </a:t>
            </a:r>
            <a:r>
              <a:rPr lang="en-GB" b="1" dirty="0"/>
              <a:t>pottery</a:t>
            </a:r>
            <a:r>
              <a:rPr lang="en-GB" dirty="0"/>
              <a:t>, </a:t>
            </a:r>
            <a:r>
              <a:rPr lang="en-GB" b="1" dirty="0"/>
              <a:t>chalk</a:t>
            </a:r>
            <a:r>
              <a:rPr lang="en-GB" dirty="0"/>
              <a:t>, </a:t>
            </a:r>
            <a:r>
              <a:rPr lang="en-GB" b="1" dirty="0"/>
              <a:t>matte paint</a:t>
            </a:r>
            <a:r>
              <a:rPr lang="en-GB" dirty="0"/>
              <a:t>, and so forth.</a:t>
            </a:r>
          </a:p>
          <a:p>
            <a:r>
              <a:rPr lang="en-GB" dirty="0"/>
              <a:t>By default, any newly created object gets the Lambert </a:t>
            </a:r>
            <a:r>
              <a:rPr lang="en-GB" dirty="0" err="1"/>
              <a:t>shader</a:t>
            </a:r>
            <a:r>
              <a:rPr lang="en-GB" dirty="0"/>
              <a:t> assigned to it. </a:t>
            </a:r>
          </a:p>
        </p:txBody>
      </p:sp>
    </p:spTree>
    <p:extLst>
      <p:ext uri="{BB962C8B-B14F-4D97-AF65-F5344CB8AC3E}">
        <p14:creationId xmlns:p14="http://schemas.microsoft.com/office/powerpoint/2010/main" val="51157619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8E67-39BB-46D8-80D2-598A73BEA44E}"/>
              </a:ext>
            </a:extLst>
          </p:cNvPr>
          <p:cNvSpPr>
            <a:spLocks noGrp="1"/>
          </p:cNvSpPr>
          <p:nvPr>
            <p:ph type="title"/>
          </p:nvPr>
        </p:nvSpPr>
        <p:spPr/>
        <p:txBody>
          <a:bodyPr/>
          <a:lstStyle/>
          <a:p>
            <a:r>
              <a:rPr lang="en-GB" dirty="0"/>
              <a:t>Applying Shaders - Blinn</a:t>
            </a:r>
          </a:p>
        </p:txBody>
      </p:sp>
      <p:sp>
        <p:nvSpPr>
          <p:cNvPr id="3" name="Text Placeholder 2">
            <a:extLst>
              <a:ext uri="{FF2B5EF4-FFF2-40B4-BE49-F238E27FC236}">
                <a16:creationId xmlns:a16="http://schemas.microsoft.com/office/drawing/2014/main" id="{C4F83018-9DC6-4FBD-B896-5CC8FC165C2B}"/>
              </a:ext>
            </a:extLst>
          </p:cNvPr>
          <p:cNvSpPr>
            <a:spLocks noGrp="1"/>
          </p:cNvSpPr>
          <p:nvPr>
            <p:ph type="body" idx="1"/>
          </p:nvPr>
        </p:nvSpPr>
        <p:spPr>
          <a:xfrm>
            <a:off x="1092200" y="2578100"/>
            <a:ext cx="10820400" cy="2938280"/>
          </a:xfrm>
        </p:spPr>
        <p:txBody>
          <a:bodyPr/>
          <a:lstStyle/>
          <a:p>
            <a:r>
              <a:rPr lang="en-GB" dirty="0"/>
              <a:t>The Blinn material type calculates surfaces similarly to </a:t>
            </a:r>
            <a:r>
              <a:rPr lang="en-GB" dirty="0" err="1"/>
              <a:t>Phong</a:t>
            </a:r>
            <a:r>
              <a:rPr lang="en-GB" dirty="0"/>
              <a:t>, but the shape of the specular highlights in Blinn materials reflects light more accurately. </a:t>
            </a:r>
          </a:p>
          <a:p>
            <a:r>
              <a:rPr lang="en-GB" dirty="0"/>
              <a:t>Blinn is </a:t>
            </a:r>
            <a:r>
              <a:rPr lang="en-GB" b="1" dirty="0"/>
              <a:t>good for metallic surfaces </a:t>
            </a:r>
            <a:r>
              <a:rPr lang="en-GB" dirty="0"/>
              <a:t>with soft highlights, such as </a:t>
            </a:r>
            <a:r>
              <a:rPr lang="en-GB" b="1" dirty="0"/>
              <a:t>brass</a:t>
            </a:r>
            <a:r>
              <a:rPr lang="en-GB" dirty="0"/>
              <a:t> or </a:t>
            </a:r>
            <a:r>
              <a:rPr lang="en-GB" b="1" dirty="0"/>
              <a:t>aluminium</a:t>
            </a:r>
            <a:r>
              <a:rPr lang="en-GB" dirty="0"/>
              <a:t>. </a:t>
            </a:r>
          </a:p>
        </p:txBody>
      </p:sp>
      <p:pic>
        <p:nvPicPr>
          <p:cNvPr id="4" name="Picture 2" descr="Image result for lambert blinn phong">
            <a:extLst>
              <a:ext uri="{FF2B5EF4-FFF2-40B4-BE49-F238E27FC236}">
                <a16:creationId xmlns:a16="http://schemas.microsoft.com/office/drawing/2014/main" id="{8612BF26-BC0C-468E-813D-9EA5E868F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555" y="5737948"/>
            <a:ext cx="6667837" cy="338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9150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DCA7-F1FF-4F5B-8D2B-39C00D8F41EF}"/>
              </a:ext>
            </a:extLst>
          </p:cNvPr>
          <p:cNvSpPr>
            <a:spLocks noGrp="1"/>
          </p:cNvSpPr>
          <p:nvPr>
            <p:ph type="title"/>
          </p:nvPr>
        </p:nvSpPr>
        <p:spPr/>
        <p:txBody>
          <a:bodyPr/>
          <a:lstStyle/>
          <a:p>
            <a:r>
              <a:rPr lang="en-GB" dirty="0"/>
              <a:t>Applying Shaders - </a:t>
            </a:r>
            <a:r>
              <a:rPr lang="en-GB" dirty="0" err="1"/>
              <a:t>Phong</a:t>
            </a:r>
            <a:endParaRPr lang="en-GB" dirty="0"/>
          </a:p>
        </p:txBody>
      </p:sp>
      <p:sp>
        <p:nvSpPr>
          <p:cNvPr id="3" name="Text Placeholder 2">
            <a:extLst>
              <a:ext uri="{FF2B5EF4-FFF2-40B4-BE49-F238E27FC236}">
                <a16:creationId xmlns:a16="http://schemas.microsoft.com/office/drawing/2014/main" id="{0F0F6D2A-E668-4076-8CCF-0C2416AC1931}"/>
              </a:ext>
            </a:extLst>
          </p:cNvPr>
          <p:cNvSpPr>
            <a:spLocks noGrp="1"/>
          </p:cNvSpPr>
          <p:nvPr>
            <p:ph type="body" idx="1"/>
          </p:nvPr>
        </p:nvSpPr>
        <p:spPr>
          <a:xfrm>
            <a:off x="1092200" y="2578100"/>
            <a:ext cx="10820400" cy="3552877"/>
          </a:xfrm>
        </p:spPr>
        <p:txBody>
          <a:bodyPr/>
          <a:lstStyle/>
          <a:p>
            <a:r>
              <a:rPr lang="en-GB" dirty="0"/>
              <a:t>The </a:t>
            </a:r>
            <a:r>
              <a:rPr lang="en-GB" dirty="0" err="1"/>
              <a:t>Phong</a:t>
            </a:r>
            <a:r>
              <a:rPr lang="en-GB" dirty="0"/>
              <a:t> material type takes into account the surface curvature, amount of light, and camera angle to get accurate shading and highlights. </a:t>
            </a:r>
          </a:p>
          <a:p>
            <a:r>
              <a:rPr lang="en-GB" dirty="0"/>
              <a:t>The algorithm results in tight highlights that are </a:t>
            </a:r>
            <a:r>
              <a:rPr lang="en-GB" b="1" dirty="0"/>
              <a:t>excellent for polished shiny surfaces</a:t>
            </a:r>
            <a:r>
              <a:rPr lang="en-GB" dirty="0"/>
              <a:t>, such as </a:t>
            </a:r>
            <a:r>
              <a:rPr lang="en-GB" b="1" dirty="0"/>
              <a:t>plastic</a:t>
            </a:r>
            <a:r>
              <a:rPr lang="en-GB" dirty="0"/>
              <a:t>, </a:t>
            </a:r>
            <a:r>
              <a:rPr lang="en-GB" b="1" dirty="0"/>
              <a:t>porcelain</a:t>
            </a:r>
            <a:r>
              <a:rPr lang="en-GB" dirty="0"/>
              <a:t>, and </a:t>
            </a:r>
            <a:r>
              <a:rPr lang="en-GB" b="1" dirty="0"/>
              <a:t>glazed ceramic</a:t>
            </a:r>
            <a:r>
              <a:rPr lang="en-GB" dirty="0"/>
              <a:t>.</a:t>
            </a:r>
          </a:p>
        </p:txBody>
      </p:sp>
      <p:pic>
        <p:nvPicPr>
          <p:cNvPr id="4" name="Picture 2" descr="Image result for lambert blinn phong">
            <a:extLst>
              <a:ext uri="{FF2B5EF4-FFF2-40B4-BE49-F238E27FC236}">
                <a16:creationId xmlns:a16="http://schemas.microsoft.com/office/drawing/2014/main" id="{8612BF26-BC0C-468E-813D-9EA5E868F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6323458"/>
            <a:ext cx="6203604" cy="315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0718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69236-C275-4486-A478-4EC475794684}"/>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04055333-E3B6-41D9-AB3D-3087585B0FCE}"/>
              </a:ext>
            </a:extLst>
          </p:cNvPr>
          <p:cNvSpPr>
            <a:spLocks noGrp="1"/>
          </p:cNvSpPr>
          <p:nvPr>
            <p:ph type="body" idx="1"/>
          </p:nvPr>
        </p:nvSpPr>
        <p:spPr/>
        <p:txBody>
          <a:bodyPr/>
          <a:lstStyle/>
          <a:p>
            <a:endParaRPr lang="en-GB"/>
          </a:p>
        </p:txBody>
      </p:sp>
      <p:pic>
        <p:nvPicPr>
          <p:cNvPr id="8194" name="Picture 2" descr="Image result for lambert blinn phong">
            <a:extLst>
              <a:ext uri="{FF2B5EF4-FFF2-40B4-BE49-F238E27FC236}">
                <a16:creationId xmlns:a16="http://schemas.microsoft.com/office/drawing/2014/main" id="{8612BF26-BC0C-468E-813D-9EA5E868F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675" y="3084018"/>
            <a:ext cx="10009449" cy="508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135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54000"/>
            <a:ext cx="10820400" cy="1993900"/>
          </a:xfrm>
        </p:spPr>
        <p:txBody>
          <a:bodyPr/>
          <a:lstStyle/>
          <a:p>
            <a:r>
              <a:rPr lang="en-GB" dirty="0"/>
              <a:t>rendering techniques</a:t>
            </a:r>
          </a:p>
        </p:txBody>
      </p:sp>
      <p:sp>
        <p:nvSpPr>
          <p:cNvPr id="3" name="Text Placeholder 2"/>
          <p:cNvSpPr>
            <a:spLocks noGrp="1"/>
          </p:cNvSpPr>
          <p:nvPr>
            <p:ph type="body" idx="1"/>
          </p:nvPr>
        </p:nvSpPr>
        <p:spPr>
          <a:xfrm>
            <a:off x="1092200" y="2578100"/>
            <a:ext cx="10820400" cy="4658442"/>
          </a:xfrm>
        </p:spPr>
        <p:txBody>
          <a:bodyPr/>
          <a:lstStyle/>
          <a:p>
            <a:pPr marL="0" indent="0" algn="ctr">
              <a:buNone/>
            </a:pPr>
            <a:r>
              <a:rPr lang="en-GB" b="1" dirty="0"/>
              <a:t>Ray tracing</a:t>
            </a:r>
            <a:endParaRPr lang="en-GB" dirty="0"/>
          </a:p>
          <a:p>
            <a:pPr marL="0" indent="0" algn="ctr">
              <a:buNone/>
            </a:pPr>
            <a:r>
              <a:rPr lang="en-US" dirty="0"/>
              <a:t>Provides realistic simulation of lighting over other rendering methods. Effects such as </a:t>
            </a:r>
            <a:r>
              <a:rPr lang="en-US" u="sng" dirty="0"/>
              <a:t>reflections</a:t>
            </a:r>
            <a:r>
              <a:rPr lang="en-US" dirty="0"/>
              <a:t> and </a:t>
            </a:r>
            <a:r>
              <a:rPr lang="en-US" u="sng" dirty="0"/>
              <a:t>shadows</a:t>
            </a:r>
            <a:r>
              <a:rPr lang="en-US" dirty="0"/>
              <a:t>, which are difficult to simulate using other algorithms, are a natural result of the ray tracing algorithm</a:t>
            </a:r>
            <a:endParaRPr lang="en-GB" dirty="0"/>
          </a:p>
          <a:p>
            <a:pPr marL="0" indent="0" algn="ctr">
              <a:buNone/>
            </a:pPr>
            <a:r>
              <a:rPr lang="en-GB" dirty="0"/>
              <a:t>Models </a:t>
            </a:r>
            <a:r>
              <a:rPr lang="en-GB" u="sng" dirty="0"/>
              <a:t>specular(Mirror like) reflection</a:t>
            </a:r>
            <a:r>
              <a:rPr lang="en-GB" dirty="0"/>
              <a:t> well, but diffuse reflection(reflection of light) is approximated</a:t>
            </a:r>
          </a:p>
        </p:txBody>
      </p:sp>
      <p:pic>
        <p:nvPicPr>
          <p:cNvPr id="1026" name="Picture 2" descr="https://upload.wikimedia.org/wikipedia/commons/a/ae/BallsRender.png">
            <a:extLst>
              <a:ext uri="{FF2B5EF4-FFF2-40B4-BE49-F238E27FC236}">
                <a16:creationId xmlns:a16="http://schemas.microsoft.com/office/drawing/2014/main" id="{C641F632-3C85-467F-AE4E-D233D14CA9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469" y="7443019"/>
            <a:ext cx="4051254" cy="22788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cratchapixel.com/images/upload/introduction-to-ray-tracing/material.png?">
            <a:extLst>
              <a:ext uri="{FF2B5EF4-FFF2-40B4-BE49-F238E27FC236}">
                <a16:creationId xmlns:a16="http://schemas.microsoft.com/office/drawing/2014/main" id="{EEC066E6-A1D6-49C4-B3C2-BEF4406CC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61" y="7443019"/>
            <a:ext cx="7302308" cy="231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650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rendering techniques</a:t>
            </a:r>
          </a:p>
        </p:txBody>
      </p:sp>
      <p:sp>
        <p:nvSpPr>
          <p:cNvPr id="3" name="Text Placeholder 2"/>
          <p:cNvSpPr>
            <a:spLocks noGrp="1"/>
          </p:cNvSpPr>
          <p:nvPr>
            <p:ph type="body" idx="1"/>
          </p:nvPr>
        </p:nvSpPr>
        <p:spPr>
          <a:xfrm>
            <a:off x="1092200" y="2419480"/>
            <a:ext cx="10820400" cy="4287921"/>
          </a:xfrm>
        </p:spPr>
        <p:txBody>
          <a:bodyPr/>
          <a:lstStyle/>
          <a:p>
            <a:pPr marL="0" indent="0" algn="ctr">
              <a:buNone/>
            </a:pPr>
            <a:r>
              <a:rPr lang="en-GB" b="1" dirty="0"/>
              <a:t>Radiosity</a:t>
            </a:r>
          </a:p>
          <a:p>
            <a:pPr marL="0" indent="0" algn="ctr">
              <a:buNone/>
            </a:pPr>
            <a:r>
              <a:rPr lang="en-GB" dirty="0"/>
              <a:t>Models </a:t>
            </a:r>
            <a:r>
              <a:rPr lang="en-GB" u="sng" dirty="0"/>
              <a:t>diffuse reflection(reflection of light)</a:t>
            </a:r>
            <a:r>
              <a:rPr lang="en-GB" dirty="0"/>
              <a:t> accurately, but specular reflection</a:t>
            </a:r>
            <a:r>
              <a:rPr lang="en-GB" b="1" dirty="0"/>
              <a:t> </a:t>
            </a:r>
            <a:r>
              <a:rPr lang="en-GB" dirty="0"/>
              <a:t>(Mirror like) is ignored.</a:t>
            </a:r>
          </a:p>
          <a:p>
            <a:pPr marL="0" indent="0">
              <a:buNone/>
            </a:pPr>
            <a:endParaRPr lang="en-GB" dirty="0"/>
          </a:p>
          <a:p>
            <a:pPr marL="0" indent="0">
              <a:buNone/>
            </a:pPr>
            <a:endParaRPr lang="en-GB" dirty="0"/>
          </a:p>
        </p:txBody>
      </p:sp>
      <p:sp>
        <p:nvSpPr>
          <p:cNvPr id="4" name="AutoShape 2" descr="https://i.stack.imgur.com/j9CFM.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2339360" y="5046848"/>
            <a:ext cx="8597490" cy="4298745"/>
          </a:xfrm>
          <a:prstGeom prst="rect">
            <a:avLst/>
          </a:prstGeom>
        </p:spPr>
      </p:pic>
    </p:spTree>
    <p:extLst>
      <p:ext uri="{BB962C8B-B14F-4D97-AF65-F5344CB8AC3E}">
        <p14:creationId xmlns:p14="http://schemas.microsoft.com/office/powerpoint/2010/main" val="21815221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elp.autodesk.com/cloudhelp/2017/ENU/3DSMax-Archive/images/GUID-AC8530F1-94E2-4381-A293-350957BEED82.png">
            <a:extLst>
              <a:ext uri="{FF2B5EF4-FFF2-40B4-BE49-F238E27FC236}">
                <a16:creationId xmlns:a16="http://schemas.microsoft.com/office/drawing/2014/main" id="{6864AE10-3158-4E24-BB96-6CEB2E24D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948" y="1158282"/>
            <a:ext cx="9535177" cy="71513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A55BA3-ACD4-417D-86B4-E29A56FDE6EE}"/>
              </a:ext>
            </a:extLst>
          </p:cNvPr>
          <p:cNvSpPr>
            <a:spLocks noGrp="1"/>
          </p:cNvSpPr>
          <p:nvPr>
            <p:ph type="title"/>
          </p:nvPr>
        </p:nvSpPr>
        <p:spPr/>
        <p:txBody>
          <a:bodyPr/>
          <a:lstStyle/>
          <a:p>
            <a:r>
              <a:rPr lang="en-GB" dirty="0"/>
              <a:t>Types of reflection</a:t>
            </a:r>
          </a:p>
        </p:txBody>
      </p:sp>
      <p:sp>
        <p:nvSpPr>
          <p:cNvPr id="4" name="Rectangle 3">
            <a:extLst>
              <a:ext uri="{FF2B5EF4-FFF2-40B4-BE49-F238E27FC236}">
                <a16:creationId xmlns:a16="http://schemas.microsoft.com/office/drawing/2014/main" id="{40AE74A3-2790-44BF-9A99-9B59C10D31C7}"/>
              </a:ext>
            </a:extLst>
          </p:cNvPr>
          <p:cNvSpPr/>
          <p:nvPr/>
        </p:nvSpPr>
        <p:spPr>
          <a:xfrm>
            <a:off x="2431897" y="7810017"/>
            <a:ext cx="3998210" cy="1200329"/>
          </a:xfrm>
          <a:prstGeom prst="rect">
            <a:avLst/>
          </a:prstGeom>
        </p:spPr>
        <p:txBody>
          <a:bodyPr wrap="none">
            <a:spAutoFit/>
          </a:bodyPr>
          <a:lstStyle/>
          <a:p>
            <a:r>
              <a:rPr lang="en-GB" dirty="0"/>
              <a:t>Specular reflection</a:t>
            </a:r>
          </a:p>
          <a:p>
            <a:r>
              <a:rPr lang="en-GB" dirty="0"/>
              <a:t>(Ray tracing)</a:t>
            </a:r>
          </a:p>
        </p:txBody>
      </p:sp>
      <p:sp>
        <p:nvSpPr>
          <p:cNvPr id="5" name="Rectangle 4">
            <a:extLst>
              <a:ext uri="{FF2B5EF4-FFF2-40B4-BE49-F238E27FC236}">
                <a16:creationId xmlns:a16="http://schemas.microsoft.com/office/drawing/2014/main" id="{DCDEE3DE-40EA-4DB9-95D4-97200AAE41CD}"/>
              </a:ext>
            </a:extLst>
          </p:cNvPr>
          <p:cNvSpPr/>
          <p:nvPr/>
        </p:nvSpPr>
        <p:spPr>
          <a:xfrm>
            <a:off x="7263857" y="7810018"/>
            <a:ext cx="3720890" cy="1200329"/>
          </a:xfrm>
          <a:prstGeom prst="rect">
            <a:avLst/>
          </a:prstGeom>
        </p:spPr>
        <p:txBody>
          <a:bodyPr wrap="none">
            <a:spAutoFit/>
          </a:bodyPr>
          <a:lstStyle/>
          <a:p>
            <a:r>
              <a:rPr lang="en-GB" dirty="0"/>
              <a:t>Diffuse reflection</a:t>
            </a:r>
          </a:p>
          <a:p>
            <a:r>
              <a:rPr lang="en-GB" dirty="0"/>
              <a:t>(Radiosity)</a:t>
            </a:r>
          </a:p>
        </p:txBody>
      </p:sp>
    </p:spTree>
    <p:extLst>
      <p:ext uri="{BB962C8B-B14F-4D97-AF65-F5344CB8AC3E}">
        <p14:creationId xmlns:p14="http://schemas.microsoft.com/office/powerpoint/2010/main" val="4986976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8" y="253999"/>
            <a:ext cx="12132860" cy="2325427"/>
          </a:xfrm>
        </p:spPr>
        <p:txBody>
          <a:bodyPr/>
          <a:lstStyle/>
          <a:p>
            <a:r>
              <a:rPr lang="en-GB" dirty="0"/>
              <a:t>application programming interface</a:t>
            </a:r>
          </a:p>
        </p:txBody>
      </p:sp>
      <p:sp>
        <p:nvSpPr>
          <p:cNvPr id="3" name="Text Placeholder 2"/>
          <p:cNvSpPr>
            <a:spLocks noGrp="1"/>
          </p:cNvSpPr>
          <p:nvPr>
            <p:ph type="body" idx="1"/>
          </p:nvPr>
        </p:nvSpPr>
        <p:spPr>
          <a:xfrm>
            <a:off x="1092200" y="3512815"/>
            <a:ext cx="10820400" cy="3945834"/>
          </a:xfrm>
        </p:spPr>
        <p:txBody>
          <a:bodyPr/>
          <a:lstStyle/>
          <a:p>
            <a:r>
              <a:rPr lang="en-GB" b="1" dirty="0"/>
              <a:t>Microsoft Direct3D:</a:t>
            </a:r>
            <a:r>
              <a:rPr lang="en-GB" dirty="0"/>
              <a:t> Part of the DirectX package and a competitor to </a:t>
            </a:r>
            <a:r>
              <a:rPr lang="en-GB" dirty="0" err="1"/>
              <a:t>openGL</a:t>
            </a:r>
            <a:r>
              <a:rPr lang="en-GB" dirty="0"/>
              <a:t>. It is an application programming interface (API) which renders 3D objects. Designed to speed up 3D rendering within Windows. All mainstream graphics cards support it.</a:t>
            </a:r>
          </a:p>
          <a:p>
            <a:pPr>
              <a:buFont typeface="Arial" panose="020B0604020202020204" pitchFamily="34" charset="0"/>
              <a:buChar char="•"/>
            </a:pPr>
            <a:r>
              <a:rPr lang="en-GB" b="1" dirty="0"/>
              <a:t>OpenGL: </a:t>
            </a:r>
            <a:r>
              <a:rPr lang="en-US" dirty="0"/>
              <a:t>Open Graphics Library is a cross-language, cross-platform application programming interface (API)</a:t>
            </a:r>
            <a:endParaRPr lang="en-GB" b="1" dirty="0"/>
          </a:p>
        </p:txBody>
      </p:sp>
    </p:spTree>
    <p:extLst>
      <p:ext uri="{BB962C8B-B14F-4D97-AF65-F5344CB8AC3E}">
        <p14:creationId xmlns:p14="http://schemas.microsoft.com/office/powerpoint/2010/main" val="106613629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995E-6A67-454C-B0E0-C31A17DC4C9A}"/>
              </a:ext>
            </a:extLst>
          </p:cNvPr>
          <p:cNvSpPr>
            <a:spLocks noGrp="1"/>
          </p:cNvSpPr>
          <p:nvPr>
            <p:ph type="title"/>
          </p:nvPr>
        </p:nvSpPr>
        <p:spPr/>
        <p:txBody>
          <a:bodyPr/>
          <a:lstStyle/>
          <a:p>
            <a:r>
              <a:rPr lang="en-GB" dirty="0"/>
              <a:t>Radiosity &amp; raytracing</a:t>
            </a:r>
          </a:p>
        </p:txBody>
      </p:sp>
      <p:sp>
        <p:nvSpPr>
          <p:cNvPr id="3" name="Text Placeholder 2">
            <a:extLst>
              <a:ext uri="{FF2B5EF4-FFF2-40B4-BE49-F238E27FC236}">
                <a16:creationId xmlns:a16="http://schemas.microsoft.com/office/drawing/2014/main" id="{8A15D9D1-4700-4495-A2EF-2BDB962A9623}"/>
              </a:ext>
            </a:extLst>
          </p:cNvPr>
          <p:cNvSpPr>
            <a:spLocks noGrp="1"/>
          </p:cNvSpPr>
          <p:nvPr>
            <p:ph type="body" idx="1"/>
          </p:nvPr>
        </p:nvSpPr>
        <p:spPr/>
        <p:txBody>
          <a:bodyPr/>
          <a:lstStyle/>
          <a:p>
            <a:r>
              <a:rPr lang="en-GB" dirty="0"/>
              <a:t>Traditionally </a:t>
            </a:r>
            <a:r>
              <a:rPr lang="en-GB" b="1" dirty="0"/>
              <a:t>radiosity has been for games </a:t>
            </a:r>
            <a:r>
              <a:rPr lang="en-GB" dirty="0"/>
              <a:t>while </a:t>
            </a:r>
            <a:r>
              <a:rPr lang="en-GB" b="1" dirty="0"/>
              <a:t>ray tracing has been for still images, film &amp; TV</a:t>
            </a:r>
            <a:r>
              <a:rPr lang="en-GB" dirty="0"/>
              <a:t>). However that is changing with new more powerful graphics cards.</a:t>
            </a:r>
          </a:p>
          <a:p>
            <a:r>
              <a:rPr lang="en-GB" dirty="0"/>
              <a:t>DirectX Raytracing tech demo - accurate real-time reflections. </a:t>
            </a:r>
            <a:r>
              <a:rPr lang="en-GB" dirty="0">
                <a:hlinkClick r:id="rId2"/>
              </a:rPr>
              <a:t>https://youtu.be/81E9yVU-KB8</a:t>
            </a:r>
            <a:endParaRPr lang="en-GB" dirty="0"/>
          </a:p>
          <a:p>
            <a:r>
              <a:rPr lang="en-GB" dirty="0"/>
              <a:t>Reflections Real-Time Ray Tracing Demo. </a:t>
            </a:r>
            <a:r>
              <a:rPr lang="en-GB" dirty="0">
                <a:hlinkClick r:id="rId3"/>
              </a:rPr>
              <a:t>https://youtu.be/J3ue35ago3Y</a:t>
            </a:r>
            <a:endParaRPr lang="en-GB" dirty="0"/>
          </a:p>
        </p:txBody>
      </p:sp>
    </p:spTree>
    <p:extLst>
      <p:ext uri="{BB962C8B-B14F-4D97-AF65-F5344CB8AC3E}">
        <p14:creationId xmlns:p14="http://schemas.microsoft.com/office/powerpoint/2010/main" val="325496445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rendering engines</a:t>
            </a:r>
          </a:p>
        </p:txBody>
      </p:sp>
      <p:sp>
        <p:nvSpPr>
          <p:cNvPr id="3" name="Text Placeholder 2"/>
          <p:cNvSpPr>
            <a:spLocks noGrp="1"/>
          </p:cNvSpPr>
          <p:nvPr>
            <p:ph type="body" idx="1"/>
          </p:nvPr>
        </p:nvSpPr>
        <p:spPr>
          <a:xfrm>
            <a:off x="1092200" y="2663160"/>
            <a:ext cx="10820400" cy="6096000"/>
          </a:xfrm>
        </p:spPr>
        <p:txBody>
          <a:bodyPr/>
          <a:lstStyle/>
          <a:p>
            <a:pPr marL="0" indent="0">
              <a:buNone/>
            </a:pPr>
            <a:r>
              <a:rPr lang="en-GB" dirty="0"/>
              <a:t>Converting 3D wire frame models into 2D images on a computer. There are many rendering engines that can be added as plug ins to Maya. Including:</a:t>
            </a:r>
          </a:p>
          <a:p>
            <a:r>
              <a:rPr lang="en-US" b="1" u="sng" dirty="0"/>
              <a:t>Mental Ray</a:t>
            </a:r>
            <a:r>
              <a:rPr lang="en-US" dirty="0"/>
              <a:t>: Supports and uses Ray Tracing. Used in </a:t>
            </a:r>
            <a:r>
              <a:rPr lang="en-GB" dirty="0"/>
              <a:t>The Matrix Reloaded &amp; Revolutions amongst others</a:t>
            </a:r>
            <a:endParaRPr lang="en-US" dirty="0"/>
          </a:p>
          <a:p>
            <a:r>
              <a:rPr lang="en-US" b="1" u="sng" dirty="0"/>
              <a:t>Arnold</a:t>
            </a:r>
            <a:r>
              <a:rPr lang="en-US" dirty="0"/>
              <a:t>: </a:t>
            </a:r>
            <a:r>
              <a:rPr lang="en-GB" dirty="0"/>
              <a:t>Based on Ray Tracing tech, used in a number of films including Elysium, Pacific Rim and Gravity.</a:t>
            </a:r>
          </a:p>
          <a:p>
            <a:r>
              <a:rPr lang="en-US" dirty="0"/>
              <a:t>Others include: </a:t>
            </a:r>
            <a:r>
              <a:rPr lang="en-US" b="1" u="sng" dirty="0"/>
              <a:t>V-Ray</a:t>
            </a:r>
            <a:r>
              <a:rPr lang="en-US" dirty="0"/>
              <a:t>, </a:t>
            </a:r>
            <a:r>
              <a:rPr lang="en-US" b="1" u="sng" dirty="0"/>
              <a:t>Maxwell</a:t>
            </a:r>
            <a:r>
              <a:rPr lang="en-US" dirty="0"/>
              <a:t> and </a:t>
            </a:r>
            <a:r>
              <a:rPr lang="en-US" b="1" u="sng" dirty="0"/>
              <a:t>Render Man</a:t>
            </a:r>
            <a:r>
              <a:rPr lang="en-US" dirty="0"/>
              <a:t>(Created by Pixar)</a:t>
            </a:r>
          </a:p>
        </p:txBody>
      </p:sp>
    </p:spTree>
    <p:extLst>
      <p:ext uri="{BB962C8B-B14F-4D97-AF65-F5344CB8AC3E}">
        <p14:creationId xmlns:p14="http://schemas.microsoft.com/office/powerpoint/2010/main" val="554235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504833"/>
            <a:ext cx="11198412" cy="1993900"/>
          </a:xfrm>
        </p:spPr>
        <p:txBody>
          <a:bodyPr/>
          <a:lstStyle/>
          <a:p>
            <a:r>
              <a:rPr lang="en-GB" dirty="0"/>
              <a:t>distributed rendering techniques</a:t>
            </a:r>
          </a:p>
        </p:txBody>
      </p:sp>
      <p:sp>
        <p:nvSpPr>
          <p:cNvPr id="3" name="Text Placeholder 2"/>
          <p:cNvSpPr>
            <a:spLocks noGrp="1"/>
          </p:cNvSpPr>
          <p:nvPr>
            <p:ph type="body" idx="1"/>
          </p:nvPr>
        </p:nvSpPr>
        <p:spPr>
          <a:xfrm>
            <a:off x="1092200" y="2960655"/>
            <a:ext cx="10820400" cy="3503723"/>
          </a:xfrm>
        </p:spPr>
        <p:txBody>
          <a:bodyPr/>
          <a:lstStyle/>
          <a:p>
            <a:r>
              <a:rPr lang="en-US" b="1" dirty="0"/>
              <a:t>Distributed rendering</a:t>
            </a:r>
            <a:r>
              <a:rPr lang="en-US" dirty="0"/>
              <a:t> is a </a:t>
            </a:r>
            <a:r>
              <a:rPr lang="en-US" b="1" dirty="0"/>
              <a:t>technique</a:t>
            </a:r>
            <a:r>
              <a:rPr lang="en-US" dirty="0"/>
              <a:t> for distributing a single </a:t>
            </a:r>
            <a:r>
              <a:rPr lang="en-US" b="1" dirty="0"/>
              <a:t>render</a:t>
            </a:r>
            <a:r>
              <a:rPr lang="en-US" dirty="0"/>
              <a:t> job within a single frame across many computers in a network.</a:t>
            </a:r>
          </a:p>
          <a:p>
            <a:r>
              <a:rPr lang="en-GB" dirty="0"/>
              <a:t>Could also refer to multiple graphics cards or CPU’s built into a single PC.</a:t>
            </a:r>
          </a:p>
          <a:p>
            <a:endParaRPr lang="en-GB" dirty="0"/>
          </a:p>
        </p:txBody>
      </p:sp>
      <p:pic>
        <p:nvPicPr>
          <p:cNvPr id="1026" name="Picture 2" descr="https://docs.chaosgroup.com/download/attachments/5538650/DistributedRendering_1.png?version=1&amp;modificationDate=1395442684000&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862" y="5486400"/>
            <a:ext cx="4950738" cy="3433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erver 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16" y="5965049"/>
            <a:ext cx="5905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589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2E26-225E-4BC5-BD18-B89E7115AB02}"/>
              </a:ext>
            </a:extLst>
          </p:cNvPr>
          <p:cNvSpPr>
            <a:spLocks noGrp="1"/>
          </p:cNvSpPr>
          <p:nvPr>
            <p:ph type="title"/>
          </p:nvPr>
        </p:nvSpPr>
        <p:spPr/>
        <p:txBody>
          <a:bodyPr/>
          <a:lstStyle/>
          <a:p>
            <a:r>
              <a:rPr lang="en-GB" dirty="0"/>
              <a:t>Lighting</a:t>
            </a:r>
          </a:p>
        </p:txBody>
      </p:sp>
      <p:sp>
        <p:nvSpPr>
          <p:cNvPr id="3" name="Text Placeholder 2">
            <a:extLst>
              <a:ext uri="{FF2B5EF4-FFF2-40B4-BE49-F238E27FC236}">
                <a16:creationId xmlns:a16="http://schemas.microsoft.com/office/drawing/2014/main" id="{CB3D1D48-84C0-47BD-A66C-A6115092BAD3}"/>
              </a:ext>
            </a:extLst>
          </p:cNvPr>
          <p:cNvSpPr>
            <a:spLocks noGrp="1"/>
          </p:cNvSpPr>
          <p:nvPr>
            <p:ph type="body" idx="1"/>
          </p:nvPr>
        </p:nvSpPr>
        <p:spPr>
          <a:xfrm>
            <a:off x="1092200" y="3119717"/>
            <a:ext cx="10820400" cy="6067565"/>
          </a:xfrm>
        </p:spPr>
        <p:txBody>
          <a:bodyPr/>
          <a:lstStyle/>
          <a:p>
            <a:pPr marL="0" indent="0">
              <a:buNone/>
            </a:pPr>
            <a:r>
              <a:rPr lang="en-GB" b="1" dirty="0"/>
              <a:t>Indirect (Global illumination)</a:t>
            </a:r>
          </a:p>
          <a:p>
            <a:r>
              <a:rPr lang="en-GB" dirty="0"/>
              <a:t>Indirect light is all the inter-reflected light in a scene. Global illumination is an approximation of real-world indirect light transmission.</a:t>
            </a:r>
          </a:p>
          <a:p>
            <a:pPr marL="0" indent="0">
              <a:buNone/>
            </a:pPr>
            <a:r>
              <a:rPr lang="en-GB" b="1" dirty="0"/>
              <a:t>Examples: </a:t>
            </a:r>
          </a:p>
          <a:p>
            <a:pPr>
              <a:spcBef>
                <a:spcPts val="600"/>
              </a:spcBef>
            </a:pPr>
            <a:r>
              <a:rPr lang="en-GB" dirty="0"/>
              <a:t>A crack at the bottom of a door can cause light to spill into a room.</a:t>
            </a:r>
          </a:p>
          <a:p>
            <a:pPr>
              <a:spcBef>
                <a:spcPts val="600"/>
              </a:spcBef>
            </a:pPr>
            <a:r>
              <a:rPr lang="en-GB" dirty="0"/>
              <a:t>White walls reflect light from the light source to another surface in a room.</a:t>
            </a:r>
          </a:p>
          <a:p>
            <a:pPr>
              <a:spcBef>
                <a:spcPts val="600"/>
              </a:spcBef>
            </a:pPr>
            <a:r>
              <a:rPr lang="en-GB" dirty="0"/>
              <a:t>A body of water can transmit light from its surface to the floor. </a:t>
            </a:r>
          </a:p>
          <a:p>
            <a:endParaRPr lang="en-GB" dirty="0"/>
          </a:p>
        </p:txBody>
      </p:sp>
    </p:spTree>
    <p:extLst>
      <p:ext uri="{BB962C8B-B14F-4D97-AF65-F5344CB8AC3E}">
        <p14:creationId xmlns:p14="http://schemas.microsoft.com/office/powerpoint/2010/main" val="95783335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2E26-225E-4BC5-BD18-B89E7115AB02}"/>
              </a:ext>
            </a:extLst>
          </p:cNvPr>
          <p:cNvSpPr>
            <a:spLocks noGrp="1"/>
          </p:cNvSpPr>
          <p:nvPr>
            <p:ph type="title"/>
          </p:nvPr>
        </p:nvSpPr>
        <p:spPr/>
        <p:txBody>
          <a:bodyPr/>
          <a:lstStyle/>
          <a:p>
            <a:r>
              <a:rPr lang="en-GB" dirty="0"/>
              <a:t>Lighting</a:t>
            </a:r>
          </a:p>
        </p:txBody>
      </p:sp>
      <p:sp>
        <p:nvSpPr>
          <p:cNvPr id="3" name="Text Placeholder 2">
            <a:extLst>
              <a:ext uri="{FF2B5EF4-FFF2-40B4-BE49-F238E27FC236}">
                <a16:creationId xmlns:a16="http://schemas.microsoft.com/office/drawing/2014/main" id="{CB3D1D48-84C0-47BD-A66C-A6115092BAD3}"/>
              </a:ext>
            </a:extLst>
          </p:cNvPr>
          <p:cNvSpPr>
            <a:spLocks noGrp="1"/>
          </p:cNvSpPr>
          <p:nvPr>
            <p:ph type="body" idx="1"/>
          </p:nvPr>
        </p:nvSpPr>
        <p:spPr>
          <a:xfrm>
            <a:off x="1092200" y="1371600"/>
            <a:ext cx="10820400" cy="7666394"/>
          </a:xfrm>
        </p:spPr>
        <p:txBody>
          <a:bodyPr/>
          <a:lstStyle/>
          <a:p>
            <a:pPr marL="0" indent="0">
              <a:buNone/>
            </a:pPr>
            <a:r>
              <a:rPr lang="en-GB" b="1" dirty="0"/>
              <a:t>Local illumination (Light sources)</a:t>
            </a:r>
          </a:p>
          <a:p>
            <a:r>
              <a:rPr lang="en-GB" dirty="0"/>
              <a:t>Local illumination is only the light provided directly from a light source (such as a spot light).</a:t>
            </a:r>
          </a:p>
          <a:p>
            <a:r>
              <a:rPr lang="en-GB" dirty="0"/>
              <a:t>Light reflected once off a surface towards the eye </a:t>
            </a:r>
          </a:p>
          <a:p>
            <a:pPr marL="0" indent="0">
              <a:buNone/>
            </a:pPr>
            <a:r>
              <a:rPr lang="en-GB" b="1" dirty="0"/>
              <a:t>Examples:</a:t>
            </a:r>
          </a:p>
          <a:p>
            <a:r>
              <a:rPr lang="en-GB" dirty="0"/>
              <a:t>A spot light illuminates an actor on stage</a:t>
            </a:r>
          </a:p>
          <a:p>
            <a:r>
              <a:rPr lang="en-GB" dirty="0"/>
              <a:t>Sunlight shines directly on sunbathers</a:t>
            </a:r>
          </a:p>
        </p:txBody>
      </p:sp>
    </p:spTree>
    <p:extLst>
      <p:ext uri="{BB962C8B-B14F-4D97-AF65-F5344CB8AC3E}">
        <p14:creationId xmlns:p14="http://schemas.microsoft.com/office/powerpoint/2010/main" val="402710983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736F-9027-4CAE-8E88-9C266957FFBD}"/>
              </a:ext>
            </a:extLst>
          </p:cNvPr>
          <p:cNvSpPr>
            <a:spLocks noGrp="1"/>
          </p:cNvSpPr>
          <p:nvPr>
            <p:ph type="title"/>
          </p:nvPr>
        </p:nvSpPr>
        <p:spPr>
          <a:xfrm>
            <a:off x="1092200" y="254000"/>
            <a:ext cx="10820400" cy="1993900"/>
          </a:xfrm>
        </p:spPr>
        <p:txBody>
          <a:bodyPr/>
          <a:lstStyle/>
          <a:p>
            <a:r>
              <a:rPr lang="en-GB" dirty="0"/>
              <a:t>Local vs Global illumination</a:t>
            </a:r>
          </a:p>
        </p:txBody>
      </p:sp>
      <p:pic>
        <p:nvPicPr>
          <p:cNvPr id="1028" name="Picture 4" descr="http://images.slideplayer.com/36/10640755/slides/slide_9.jpg">
            <a:extLst>
              <a:ext uri="{FF2B5EF4-FFF2-40B4-BE49-F238E27FC236}">
                <a16:creationId xmlns:a16="http://schemas.microsoft.com/office/drawing/2014/main" id="{298702C5-D931-4BF7-B4EC-8039FEC7E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96" t="25487" r="56151" b="32945"/>
          <a:stretch/>
        </p:blipFill>
        <p:spPr bwMode="auto">
          <a:xfrm>
            <a:off x="1092200" y="3881820"/>
            <a:ext cx="4631267" cy="4462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BAF629-1E71-4C6C-8048-DE76B5546EB8}"/>
              </a:ext>
            </a:extLst>
          </p:cNvPr>
          <p:cNvSpPr txBox="1"/>
          <p:nvPr/>
        </p:nvSpPr>
        <p:spPr>
          <a:xfrm>
            <a:off x="1989168" y="2483340"/>
            <a:ext cx="283732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818181"/>
                </a:solidFill>
                <a:effectLst/>
                <a:uFillTx/>
                <a:latin typeface="+mn-lt"/>
                <a:ea typeface="+mn-ea"/>
                <a:cs typeface="+mn-cs"/>
                <a:sym typeface="Palatino"/>
              </a:rPr>
              <a:t>Local Illumination</a:t>
            </a:r>
          </a:p>
        </p:txBody>
      </p:sp>
      <p:pic>
        <p:nvPicPr>
          <p:cNvPr id="1030" name="Picture 6" descr="http://images.slideplayer.com/36/10640755/slides/slide_9.jpg">
            <a:extLst>
              <a:ext uri="{FF2B5EF4-FFF2-40B4-BE49-F238E27FC236}">
                <a16:creationId xmlns:a16="http://schemas.microsoft.com/office/drawing/2014/main" id="{A7F9A24C-D714-4B9B-AC18-DEE0DBDA8E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64" t="25360" r="10524" b="33660"/>
          <a:stretch/>
        </p:blipFill>
        <p:spPr bwMode="auto">
          <a:xfrm>
            <a:off x="6852802" y="3926907"/>
            <a:ext cx="4612558" cy="44425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8F3729B-1CCC-4576-8B68-8E0BA7A091D5}"/>
              </a:ext>
            </a:extLst>
          </p:cNvPr>
          <p:cNvSpPr txBox="1"/>
          <p:nvPr/>
        </p:nvSpPr>
        <p:spPr>
          <a:xfrm>
            <a:off x="7592605" y="2483340"/>
            <a:ext cx="283732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818181"/>
                </a:solidFill>
                <a:effectLst/>
                <a:uFillTx/>
                <a:latin typeface="+mn-lt"/>
                <a:ea typeface="+mn-ea"/>
                <a:cs typeface="+mn-cs"/>
                <a:sym typeface="Palatino"/>
              </a:rPr>
              <a:t>Global Illumination</a:t>
            </a:r>
          </a:p>
        </p:txBody>
      </p:sp>
    </p:spTree>
    <p:extLst>
      <p:ext uri="{BB962C8B-B14F-4D97-AF65-F5344CB8AC3E}">
        <p14:creationId xmlns:p14="http://schemas.microsoft.com/office/powerpoint/2010/main" val="275265200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B39B-0F1E-46AD-A189-8C78487D9DA3}"/>
              </a:ext>
            </a:extLst>
          </p:cNvPr>
          <p:cNvSpPr>
            <a:spLocks noGrp="1"/>
          </p:cNvSpPr>
          <p:nvPr>
            <p:ph type="title"/>
          </p:nvPr>
        </p:nvSpPr>
        <p:spPr/>
        <p:txBody>
          <a:bodyPr/>
          <a:lstStyle/>
          <a:p>
            <a:r>
              <a:rPr lang="en-GB" sz="6000" dirty="0"/>
              <a:t>shadow mapping</a:t>
            </a:r>
            <a:endParaRPr lang="en-GB" dirty="0"/>
          </a:p>
        </p:txBody>
      </p:sp>
      <p:sp>
        <p:nvSpPr>
          <p:cNvPr id="3" name="Text Placeholder 2">
            <a:extLst>
              <a:ext uri="{FF2B5EF4-FFF2-40B4-BE49-F238E27FC236}">
                <a16:creationId xmlns:a16="http://schemas.microsoft.com/office/drawing/2014/main" id="{DAE4B328-BE1C-4FCA-A862-4D025771560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813191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1902-0A0C-4822-8D1A-FF1B3ADE5AF0}"/>
              </a:ext>
            </a:extLst>
          </p:cNvPr>
          <p:cNvSpPr>
            <a:spLocks noGrp="1"/>
          </p:cNvSpPr>
          <p:nvPr>
            <p:ph type="title"/>
          </p:nvPr>
        </p:nvSpPr>
        <p:spPr/>
        <p:txBody>
          <a:bodyPr/>
          <a:lstStyle/>
          <a:p>
            <a:r>
              <a:rPr lang="en-GB" dirty="0"/>
              <a:t>Graphics pipeline</a:t>
            </a:r>
          </a:p>
        </p:txBody>
      </p:sp>
      <p:graphicFrame>
        <p:nvGraphicFramePr>
          <p:cNvPr id="323" name="Object 6">
            <a:extLst>
              <a:ext uri="{FF2B5EF4-FFF2-40B4-BE49-F238E27FC236}">
                <a16:creationId xmlns:a16="http://schemas.microsoft.com/office/drawing/2014/main" id="{93957395-BE02-4F1C-B413-7A90F8D65262}"/>
              </a:ext>
            </a:extLst>
          </p:cNvPr>
          <p:cNvGraphicFramePr>
            <a:graphicFrameLocks noChangeAspect="1"/>
          </p:cNvGraphicFramePr>
          <p:nvPr>
            <p:extLst>
              <p:ext uri="{D42A27DB-BD31-4B8C-83A1-F6EECF244321}">
                <p14:modId xmlns:p14="http://schemas.microsoft.com/office/powerpoint/2010/main" val="2926282004"/>
              </p:ext>
            </p:extLst>
          </p:nvPr>
        </p:nvGraphicFramePr>
        <p:xfrm>
          <a:off x="10180284" y="4480278"/>
          <a:ext cx="1590675" cy="1511300"/>
        </p:xfrm>
        <a:graphic>
          <a:graphicData uri="http://schemas.openxmlformats.org/presentationml/2006/ole">
            <mc:AlternateContent xmlns:mc="http://schemas.openxmlformats.org/markup-compatibility/2006">
              <mc:Choice xmlns:v="urn:schemas-microsoft-com:vml" Requires="v">
                <p:oleObj spid="_x0000_s1034" name="Clip" r:id="rId3" imgW="4755600" imgH="4827960" progId="MS_ClipArt_Gallery.2">
                  <p:embed/>
                </p:oleObj>
              </mc:Choice>
              <mc:Fallback>
                <p:oleObj name="Clip" r:id="rId3" imgW="4755600" imgH="4827960" progId="MS_ClipArt_Gallery.2">
                  <p:embed/>
                  <p:pic>
                    <p:nvPicPr>
                      <p:cNvPr id="10246" name="Object 6">
                        <a:extLst>
                          <a:ext uri="{FF2B5EF4-FFF2-40B4-BE49-F238E27FC236}">
                            <a16:creationId xmlns:a16="http://schemas.microsoft.com/office/drawing/2014/main" id="{E85F9853-00EF-4C31-8B07-1DA0538EB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0284" y="4480278"/>
                        <a:ext cx="1590675"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4" name="Freeform 7">
            <a:extLst>
              <a:ext uri="{FF2B5EF4-FFF2-40B4-BE49-F238E27FC236}">
                <a16:creationId xmlns:a16="http://schemas.microsoft.com/office/drawing/2014/main" id="{83F40020-610C-433D-92F5-8C15BE96BB03}"/>
              </a:ext>
            </a:extLst>
          </p:cNvPr>
          <p:cNvSpPr>
            <a:spLocks/>
          </p:cNvSpPr>
          <p:nvPr/>
        </p:nvSpPr>
        <p:spPr bwMode="auto">
          <a:xfrm>
            <a:off x="709632" y="5178778"/>
            <a:ext cx="600653" cy="382386"/>
          </a:xfrm>
          <a:custGeom>
            <a:avLst/>
            <a:gdLst>
              <a:gd name="T0" fmla="*/ 144 w 240"/>
              <a:gd name="T1" fmla="*/ 192 h 192"/>
              <a:gd name="T2" fmla="*/ 240 w 240"/>
              <a:gd name="T3" fmla="*/ 96 h 192"/>
              <a:gd name="T4" fmla="*/ 96 w 240"/>
              <a:gd name="T5" fmla="*/ 0 h 192"/>
              <a:gd name="T6" fmla="*/ 0 w 240"/>
              <a:gd name="T7" fmla="*/ 96 h 192"/>
              <a:gd name="T8" fmla="*/ 144 w 240"/>
              <a:gd name="T9" fmla="*/ 192 h 192"/>
            </a:gdLst>
            <a:ahLst/>
            <a:cxnLst>
              <a:cxn ang="0">
                <a:pos x="T0" y="T1"/>
              </a:cxn>
              <a:cxn ang="0">
                <a:pos x="T2" y="T3"/>
              </a:cxn>
              <a:cxn ang="0">
                <a:pos x="T4" y="T5"/>
              </a:cxn>
              <a:cxn ang="0">
                <a:pos x="T6" y="T7"/>
              </a:cxn>
              <a:cxn ang="0">
                <a:pos x="T8" y="T9"/>
              </a:cxn>
            </a:cxnLst>
            <a:rect l="0" t="0" r="r" b="b"/>
            <a:pathLst>
              <a:path w="240" h="192">
                <a:moveTo>
                  <a:pt x="144" y="192"/>
                </a:moveTo>
                <a:lnTo>
                  <a:pt x="240" y="96"/>
                </a:lnTo>
                <a:lnTo>
                  <a:pt x="96" y="0"/>
                </a:lnTo>
                <a:lnTo>
                  <a:pt x="0" y="96"/>
                </a:lnTo>
                <a:lnTo>
                  <a:pt x="144" y="192"/>
                </a:lnTo>
                <a:close/>
              </a:path>
            </a:pathLst>
          </a:custGeom>
          <a:solidFill>
            <a:srgbClr val="FFFFFF"/>
          </a:solidFill>
          <a:ln w="28575" cap="flat" cmpd="sng">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5" name="Freeform 8">
            <a:extLst>
              <a:ext uri="{FF2B5EF4-FFF2-40B4-BE49-F238E27FC236}">
                <a16:creationId xmlns:a16="http://schemas.microsoft.com/office/drawing/2014/main" id="{09B2D063-F246-468B-866B-C6C2AD8F3649}"/>
              </a:ext>
            </a:extLst>
          </p:cNvPr>
          <p:cNvSpPr>
            <a:spLocks/>
          </p:cNvSpPr>
          <p:nvPr/>
        </p:nvSpPr>
        <p:spPr bwMode="auto">
          <a:xfrm>
            <a:off x="948551" y="4817390"/>
            <a:ext cx="600653" cy="382386"/>
          </a:xfrm>
          <a:custGeom>
            <a:avLst/>
            <a:gdLst>
              <a:gd name="T0" fmla="*/ 0 w 240"/>
              <a:gd name="T1" fmla="*/ 192 h 192"/>
              <a:gd name="T2" fmla="*/ 96 w 240"/>
              <a:gd name="T3" fmla="*/ 96 h 192"/>
              <a:gd name="T4" fmla="*/ 240 w 240"/>
              <a:gd name="T5" fmla="*/ 0 h 192"/>
              <a:gd name="T6" fmla="*/ 144 w 240"/>
              <a:gd name="T7" fmla="*/ 96 h 192"/>
              <a:gd name="T8" fmla="*/ 0 w 240"/>
              <a:gd name="T9" fmla="*/ 192 h 192"/>
            </a:gdLst>
            <a:ahLst/>
            <a:cxnLst>
              <a:cxn ang="0">
                <a:pos x="T0" y="T1"/>
              </a:cxn>
              <a:cxn ang="0">
                <a:pos x="T2" y="T3"/>
              </a:cxn>
              <a:cxn ang="0">
                <a:pos x="T4" y="T5"/>
              </a:cxn>
              <a:cxn ang="0">
                <a:pos x="T6" y="T7"/>
              </a:cxn>
              <a:cxn ang="0">
                <a:pos x="T8" y="T9"/>
              </a:cxn>
            </a:cxnLst>
            <a:rect l="0" t="0" r="r" b="b"/>
            <a:pathLst>
              <a:path w="240" h="192">
                <a:moveTo>
                  <a:pt x="0" y="192"/>
                </a:moveTo>
                <a:lnTo>
                  <a:pt x="96" y="96"/>
                </a:lnTo>
                <a:lnTo>
                  <a:pt x="240" y="0"/>
                </a:lnTo>
                <a:lnTo>
                  <a:pt x="144" y="96"/>
                </a:lnTo>
                <a:lnTo>
                  <a:pt x="0" y="192"/>
                </a:lnTo>
                <a:close/>
              </a:path>
            </a:pathLst>
          </a:custGeom>
          <a:solidFill>
            <a:srgbClr val="FFFFFF"/>
          </a:solidFill>
          <a:ln w="28575" cap="flat" cmpd="sng">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6" name="Freeform 9">
            <a:extLst>
              <a:ext uri="{FF2B5EF4-FFF2-40B4-BE49-F238E27FC236}">
                <a16:creationId xmlns:a16="http://schemas.microsoft.com/office/drawing/2014/main" id="{E7B942AF-0F5E-4699-8C73-2E4C303B9F7A}"/>
              </a:ext>
            </a:extLst>
          </p:cNvPr>
          <p:cNvSpPr>
            <a:spLocks/>
          </p:cNvSpPr>
          <p:nvPr/>
        </p:nvSpPr>
        <p:spPr bwMode="auto">
          <a:xfrm>
            <a:off x="1428673" y="4906102"/>
            <a:ext cx="361368" cy="477982"/>
          </a:xfrm>
          <a:custGeom>
            <a:avLst/>
            <a:gdLst>
              <a:gd name="T0" fmla="*/ 144 w 144"/>
              <a:gd name="T1" fmla="*/ 0 h 240"/>
              <a:gd name="T2" fmla="*/ 96 w 144"/>
              <a:gd name="T3" fmla="*/ 144 h 240"/>
              <a:gd name="T4" fmla="*/ 0 w 144"/>
              <a:gd name="T5" fmla="*/ 240 h 240"/>
              <a:gd name="T6" fmla="*/ 48 w 144"/>
              <a:gd name="T7" fmla="*/ 96 h 240"/>
              <a:gd name="T8" fmla="*/ 144 w 144"/>
              <a:gd name="T9" fmla="*/ 0 h 240"/>
            </a:gdLst>
            <a:ahLst/>
            <a:cxnLst>
              <a:cxn ang="0">
                <a:pos x="T0" y="T1"/>
              </a:cxn>
              <a:cxn ang="0">
                <a:pos x="T2" y="T3"/>
              </a:cxn>
              <a:cxn ang="0">
                <a:pos x="T4" y="T5"/>
              </a:cxn>
              <a:cxn ang="0">
                <a:pos x="T6" y="T7"/>
              </a:cxn>
              <a:cxn ang="0">
                <a:pos x="T8" y="T9"/>
              </a:cxn>
            </a:cxnLst>
            <a:rect l="0" t="0" r="r" b="b"/>
            <a:pathLst>
              <a:path w="144" h="240">
                <a:moveTo>
                  <a:pt x="144" y="0"/>
                </a:moveTo>
                <a:lnTo>
                  <a:pt x="96" y="144"/>
                </a:lnTo>
                <a:lnTo>
                  <a:pt x="0" y="240"/>
                </a:lnTo>
                <a:lnTo>
                  <a:pt x="48" y="96"/>
                </a:lnTo>
                <a:lnTo>
                  <a:pt x="144" y="0"/>
                </a:lnTo>
                <a:close/>
              </a:path>
            </a:pathLst>
          </a:custGeom>
          <a:solidFill>
            <a:schemeClr val="folHlink"/>
          </a:solidFill>
          <a:ln w="28575" cap="flat" cmpd="sng">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 name="AutoShape 10">
            <a:extLst>
              <a:ext uri="{FF2B5EF4-FFF2-40B4-BE49-F238E27FC236}">
                <a16:creationId xmlns:a16="http://schemas.microsoft.com/office/drawing/2014/main" id="{1ECB5B04-D5CB-454E-B796-FD3412BEA3F2}"/>
              </a:ext>
            </a:extLst>
          </p:cNvPr>
          <p:cNvSpPr>
            <a:spLocks noChangeArrowheads="1"/>
          </p:cNvSpPr>
          <p:nvPr/>
        </p:nvSpPr>
        <p:spPr bwMode="auto">
          <a:xfrm>
            <a:off x="1293917" y="5466892"/>
            <a:ext cx="839937" cy="764772"/>
          </a:xfrm>
          <a:prstGeom prst="can">
            <a:avLst>
              <a:gd name="adj" fmla="val 26744"/>
            </a:avLst>
          </a:prstGeom>
          <a:solidFill>
            <a:srgbClr val="FFFFFF"/>
          </a:solidFill>
          <a:ln w="28575">
            <a:solidFill>
              <a:schemeClr val="tx1"/>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 name="AutoShape 11">
            <a:extLst>
              <a:ext uri="{FF2B5EF4-FFF2-40B4-BE49-F238E27FC236}">
                <a16:creationId xmlns:a16="http://schemas.microsoft.com/office/drawing/2014/main" id="{4C9D67E0-6A23-4FC3-8619-30F9A1898C0E}"/>
              </a:ext>
            </a:extLst>
          </p:cNvPr>
          <p:cNvSpPr>
            <a:spLocks noChangeArrowheads="1"/>
          </p:cNvSpPr>
          <p:nvPr/>
        </p:nvSpPr>
        <p:spPr bwMode="auto">
          <a:xfrm>
            <a:off x="1988609" y="4957624"/>
            <a:ext cx="720296" cy="573579"/>
          </a:xfrm>
          <a:prstGeom prst="cube">
            <a:avLst>
              <a:gd name="adj" fmla="val 25000"/>
            </a:avLst>
          </a:prstGeom>
          <a:solidFill>
            <a:srgbClr val="FFFFFF"/>
          </a:solidFill>
          <a:ln w="2857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9" name="Freeform 12">
            <a:extLst>
              <a:ext uri="{FF2B5EF4-FFF2-40B4-BE49-F238E27FC236}">
                <a16:creationId xmlns:a16="http://schemas.microsoft.com/office/drawing/2014/main" id="{8C1CC011-DCA6-403D-9BD5-3874AF4785D6}"/>
              </a:ext>
            </a:extLst>
          </p:cNvPr>
          <p:cNvSpPr>
            <a:spLocks/>
          </p:cNvSpPr>
          <p:nvPr/>
        </p:nvSpPr>
        <p:spPr bwMode="auto">
          <a:xfrm>
            <a:off x="644426" y="4340819"/>
            <a:ext cx="720296" cy="477982"/>
          </a:xfrm>
          <a:custGeom>
            <a:avLst/>
            <a:gdLst>
              <a:gd name="T0" fmla="*/ 48 w 288"/>
              <a:gd name="T1" fmla="*/ 240 h 240"/>
              <a:gd name="T2" fmla="*/ 240 w 288"/>
              <a:gd name="T3" fmla="*/ 240 h 240"/>
              <a:gd name="T4" fmla="*/ 288 w 288"/>
              <a:gd name="T5" fmla="*/ 96 h 240"/>
              <a:gd name="T6" fmla="*/ 144 w 288"/>
              <a:gd name="T7" fmla="*/ 0 h 240"/>
              <a:gd name="T8" fmla="*/ 0 w 288"/>
              <a:gd name="T9" fmla="*/ 96 h 240"/>
              <a:gd name="T10" fmla="*/ 48 w 288"/>
              <a:gd name="T11" fmla="*/ 240 h 240"/>
            </a:gdLst>
            <a:ahLst/>
            <a:cxnLst>
              <a:cxn ang="0">
                <a:pos x="T0" y="T1"/>
              </a:cxn>
              <a:cxn ang="0">
                <a:pos x="T2" y="T3"/>
              </a:cxn>
              <a:cxn ang="0">
                <a:pos x="T4" y="T5"/>
              </a:cxn>
              <a:cxn ang="0">
                <a:pos x="T6" y="T7"/>
              </a:cxn>
              <a:cxn ang="0">
                <a:pos x="T8" y="T9"/>
              </a:cxn>
              <a:cxn ang="0">
                <a:pos x="T10" y="T11"/>
              </a:cxn>
            </a:cxnLst>
            <a:rect l="0" t="0" r="r" b="b"/>
            <a:pathLst>
              <a:path w="288" h="240">
                <a:moveTo>
                  <a:pt x="48" y="240"/>
                </a:moveTo>
                <a:lnTo>
                  <a:pt x="240" y="240"/>
                </a:lnTo>
                <a:lnTo>
                  <a:pt x="288" y="96"/>
                </a:lnTo>
                <a:lnTo>
                  <a:pt x="144" y="0"/>
                </a:lnTo>
                <a:lnTo>
                  <a:pt x="0" y="96"/>
                </a:lnTo>
                <a:lnTo>
                  <a:pt x="48" y="240"/>
                </a:lnTo>
                <a:close/>
              </a:path>
            </a:pathLst>
          </a:custGeom>
          <a:solidFill>
            <a:srgbClr val="FFFFFF"/>
          </a:solidFill>
          <a:ln w="28575" cap="flat" cmpd="sng">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0" name="AutoShape 13">
            <a:extLst>
              <a:ext uri="{FF2B5EF4-FFF2-40B4-BE49-F238E27FC236}">
                <a16:creationId xmlns:a16="http://schemas.microsoft.com/office/drawing/2014/main" id="{BEB6D309-35F8-4E79-85A3-9C54525F2A09}"/>
              </a:ext>
            </a:extLst>
          </p:cNvPr>
          <p:cNvSpPr>
            <a:spLocks noChangeArrowheads="1"/>
          </p:cNvSpPr>
          <p:nvPr/>
        </p:nvSpPr>
        <p:spPr bwMode="auto">
          <a:xfrm>
            <a:off x="3222978" y="5229578"/>
            <a:ext cx="609600" cy="304800"/>
          </a:xfrm>
          <a:prstGeom prst="rightArrow">
            <a:avLst>
              <a:gd name="adj1" fmla="val 50000"/>
              <a:gd name="adj2" fmla="val 50000"/>
            </a:avLst>
          </a:prstGeom>
          <a:solidFill>
            <a:schemeClr val="accent2"/>
          </a:solidFill>
          <a:ln w="28575">
            <a:solidFill>
              <a:schemeClr val="accent2"/>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Times New Roman" panose="02020603050405020304" pitchFamily="18" charset="0"/>
            </a:endParaRPr>
          </a:p>
        </p:txBody>
      </p:sp>
      <p:sp>
        <p:nvSpPr>
          <p:cNvPr id="331" name="AutoShape 14">
            <a:extLst>
              <a:ext uri="{FF2B5EF4-FFF2-40B4-BE49-F238E27FC236}">
                <a16:creationId xmlns:a16="http://schemas.microsoft.com/office/drawing/2014/main" id="{85F0BD9B-42C2-4E39-BC78-A1DC94363CD1}"/>
              </a:ext>
            </a:extLst>
          </p:cNvPr>
          <p:cNvSpPr>
            <a:spLocks noChangeArrowheads="1"/>
          </p:cNvSpPr>
          <p:nvPr/>
        </p:nvSpPr>
        <p:spPr bwMode="auto">
          <a:xfrm>
            <a:off x="7298751" y="5164491"/>
            <a:ext cx="609600" cy="365125"/>
          </a:xfrm>
          <a:prstGeom prst="rightArrow">
            <a:avLst>
              <a:gd name="adj1" fmla="val 50000"/>
              <a:gd name="adj2" fmla="val 41739"/>
            </a:avLst>
          </a:prstGeom>
          <a:solidFill>
            <a:schemeClr val="accent2"/>
          </a:solidFill>
          <a:ln w="28575">
            <a:solidFill>
              <a:schemeClr val="accent2"/>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6" name="AutoShape 22">
            <a:extLst>
              <a:ext uri="{FF2B5EF4-FFF2-40B4-BE49-F238E27FC236}">
                <a16:creationId xmlns:a16="http://schemas.microsoft.com/office/drawing/2014/main" id="{22E4813D-6A05-47A7-A92F-C509E8A5AC16}"/>
              </a:ext>
            </a:extLst>
          </p:cNvPr>
          <p:cNvSpPr>
            <a:spLocks noChangeArrowheads="1"/>
          </p:cNvSpPr>
          <p:nvPr/>
        </p:nvSpPr>
        <p:spPr bwMode="auto">
          <a:xfrm>
            <a:off x="9197798" y="5032727"/>
            <a:ext cx="781050" cy="365125"/>
          </a:xfrm>
          <a:prstGeom prst="rightArrow">
            <a:avLst>
              <a:gd name="adj1" fmla="val 50000"/>
              <a:gd name="adj2" fmla="val 53478"/>
            </a:avLst>
          </a:prstGeom>
          <a:solidFill>
            <a:schemeClr val="accent2"/>
          </a:solidFill>
          <a:ln w="28575">
            <a:solidFill>
              <a:schemeClr val="accent2"/>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37" name="Group 23">
            <a:extLst>
              <a:ext uri="{FF2B5EF4-FFF2-40B4-BE49-F238E27FC236}">
                <a16:creationId xmlns:a16="http://schemas.microsoft.com/office/drawing/2014/main" id="{6C4BC7FB-E954-407E-8955-73E70C0878E1}"/>
              </a:ext>
            </a:extLst>
          </p:cNvPr>
          <p:cNvGrpSpPr>
            <a:grpSpLocks/>
          </p:cNvGrpSpPr>
          <p:nvPr/>
        </p:nvGrpSpPr>
        <p:grpSpPr bwMode="auto">
          <a:xfrm>
            <a:off x="8029486" y="4886678"/>
            <a:ext cx="936625" cy="803275"/>
            <a:chOff x="3360" y="1968"/>
            <a:chExt cx="576" cy="528"/>
          </a:xfrm>
        </p:grpSpPr>
        <p:sp>
          <p:nvSpPr>
            <p:cNvPr id="338" name="Rectangle 24">
              <a:extLst>
                <a:ext uri="{FF2B5EF4-FFF2-40B4-BE49-F238E27FC236}">
                  <a16:creationId xmlns:a16="http://schemas.microsoft.com/office/drawing/2014/main" id="{86AD3399-8F32-43CC-9F84-8C231ABF9EA7}"/>
                </a:ext>
              </a:extLst>
            </p:cNvPr>
            <p:cNvSpPr>
              <a:spLocks noChangeArrowheads="1"/>
            </p:cNvSpPr>
            <p:nvPr/>
          </p:nvSpPr>
          <p:spPr bwMode="auto">
            <a:xfrm>
              <a:off x="3504" y="1968"/>
              <a:ext cx="432" cy="384"/>
            </a:xfrm>
            <a:prstGeom prst="rect">
              <a:avLst/>
            </a:prstGeom>
            <a:solidFill>
              <a:srgbClr val="FFFF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9" name="Oval 25">
              <a:extLst>
                <a:ext uri="{FF2B5EF4-FFF2-40B4-BE49-F238E27FC236}">
                  <a16:creationId xmlns:a16="http://schemas.microsoft.com/office/drawing/2014/main" id="{7971A74D-FC1E-49B3-BA6C-55938BCEBA34}"/>
                </a:ext>
              </a:extLst>
            </p:cNvPr>
            <p:cNvSpPr>
              <a:spLocks noChangeArrowheads="1"/>
            </p:cNvSpPr>
            <p:nvPr/>
          </p:nvSpPr>
          <p:spPr bwMode="auto">
            <a:xfrm>
              <a:off x="3504"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0" name="Oval 26">
              <a:extLst>
                <a:ext uri="{FF2B5EF4-FFF2-40B4-BE49-F238E27FC236}">
                  <a16:creationId xmlns:a16="http://schemas.microsoft.com/office/drawing/2014/main" id="{B091CA09-2355-4BF9-834B-4E8C8761EAC0}"/>
                </a:ext>
              </a:extLst>
            </p:cNvPr>
            <p:cNvSpPr>
              <a:spLocks noChangeArrowheads="1"/>
            </p:cNvSpPr>
            <p:nvPr/>
          </p:nvSpPr>
          <p:spPr bwMode="auto">
            <a:xfrm>
              <a:off x="3504" y="220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1" name="Oval 27">
              <a:extLst>
                <a:ext uri="{FF2B5EF4-FFF2-40B4-BE49-F238E27FC236}">
                  <a16:creationId xmlns:a16="http://schemas.microsoft.com/office/drawing/2014/main" id="{D61A16DE-BB12-43CC-B0CC-8358AAD42607}"/>
                </a:ext>
              </a:extLst>
            </p:cNvPr>
            <p:cNvSpPr>
              <a:spLocks noChangeArrowheads="1"/>
            </p:cNvSpPr>
            <p:nvPr/>
          </p:nvSpPr>
          <p:spPr bwMode="auto">
            <a:xfrm>
              <a:off x="3552"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2" name="Oval 28">
              <a:extLst>
                <a:ext uri="{FF2B5EF4-FFF2-40B4-BE49-F238E27FC236}">
                  <a16:creationId xmlns:a16="http://schemas.microsoft.com/office/drawing/2014/main" id="{DA75BB4F-66EB-4240-BB28-038C0552CF73}"/>
                </a:ext>
              </a:extLst>
            </p:cNvPr>
            <p:cNvSpPr>
              <a:spLocks noChangeArrowheads="1"/>
            </p:cNvSpPr>
            <p:nvPr/>
          </p:nvSpPr>
          <p:spPr bwMode="auto">
            <a:xfrm>
              <a:off x="3552" y="220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3" name="Oval 29">
              <a:extLst>
                <a:ext uri="{FF2B5EF4-FFF2-40B4-BE49-F238E27FC236}">
                  <a16:creationId xmlns:a16="http://schemas.microsoft.com/office/drawing/2014/main" id="{BFC485D2-1A79-40D2-8763-A90ADFBF9235}"/>
                </a:ext>
              </a:extLst>
            </p:cNvPr>
            <p:cNvSpPr>
              <a:spLocks noChangeArrowheads="1"/>
            </p:cNvSpPr>
            <p:nvPr/>
          </p:nvSpPr>
          <p:spPr bwMode="auto">
            <a:xfrm>
              <a:off x="3552"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4" name="Oval 30">
              <a:extLst>
                <a:ext uri="{FF2B5EF4-FFF2-40B4-BE49-F238E27FC236}">
                  <a16:creationId xmlns:a16="http://schemas.microsoft.com/office/drawing/2014/main" id="{EA02815A-0A33-4BA5-B1BE-E89393A1386C}"/>
                </a:ext>
              </a:extLst>
            </p:cNvPr>
            <p:cNvSpPr>
              <a:spLocks noChangeArrowheads="1"/>
            </p:cNvSpPr>
            <p:nvPr/>
          </p:nvSpPr>
          <p:spPr bwMode="auto">
            <a:xfrm>
              <a:off x="3600" y="220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5" name="Oval 31">
              <a:extLst>
                <a:ext uri="{FF2B5EF4-FFF2-40B4-BE49-F238E27FC236}">
                  <a16:creationId xmlns:a16="http://schemas.microsoft.com/office/drawing/2014/main" id="{95B260A9-2FB2-41CC-9A3E-AF850E91445C}"/>
                </a:ext>
              </a:extLst>
            </p:cNvPr>
            <p:cNvSpPr>
              <a:spLocks noChangeArrowheads="1"/>
            </p:cNvSpPr>
            <p:nvPr/>
          </p:nvSpPr>
          <p:spPr bwMode="auto">
            <a:xfrm>
              <a:off x="3648"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 name="Oval 32">
              <a:extLst>
                <a:ext uri="{FF2B5EF4-FFF2-40B4-BE49-F238E27FC236}">
                  <a16:creationId xmlns:a16="http://schemas.microsoft.com/office/drawing/2014/main" id="{4EADB35E-24D6-4561-BA2A-538B59E49994}"/>
                </a:ext>
              </a:extLst>
            </p:cNvPr>
            <p:cNvSpPr>
              <a:spLocks noChangeArrowheads="1"/>
            </p:cNvSpPr>
            <p:nvPr/>
          </p:nvSpPr>
          <p:spPr bwMode="auto">
            <a:xfrm>
              <a:off x="3648"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7" name="Oval 33">
              <a:extLst>
                <a:ext uri="{FF2B5EF4-FFF2-40B4-BE49-F238E27FC236}">
                  <a16:creationId xmlns:a16="http://schemas.microsoft.com/office/drawing/2014/main" id="{D024A743-16B1-4F2A-BF7D-F84D43148108}"/>
                </a:ext>
              </a:extLst>
            </p:cNvPr>
            <p:cNvSpPr>
              <a:spLocks noChangeArrowheads="1"/>
            </p:cNvSpPr>
            <p:nvPr/>
          </p:nvSpPr>
          <p:spPr bwMode="auto">
            <a:xfrm>
              <a:off x="3696" y="2160"/>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 name="Oval 34">
              <a:extLst>
                <a:ext uri="{FF2B5EF4-FFF2-40B4-BE49-F238E27FC236}">
                  <a16:creationId xmlns:a16="http://schemas.microsoft.com/office/drawing/2014/main" id="{D9A71B51-65B5-465F-BC0C-28B0249F48F0}"/>
                </a:ext>
              </a:extLst>
            </p:cNvPr>
            <p:cNvSpPr>
              <a:spLocks noChangeArrowheads="1"/>
            </p:cNvSpPr>
            <p:nvPr/>
          </p:nvSpPr>
          <p:spPr bwMode="auto">
            <a:xfrm>
              <a:off x="3696" y="220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9" name="Oval 35">
              <a:extLst>
                <a:ext uri="{FF2B5EF4-FFF2-40B4-BE49-F238E27FC236}">
                  <a16:creationId xmlns:a16="http://schemas.microsoft.com/office/drawing/2014/main" id="{65D6EDCC-FAD2-4BF1-B53B-9F41F069BBCD}"/>
                </a:ext>
              </a:extLst>
            </p:cNvPr>
            <p:cNvSpPr>
              <a:spLocks noChangeArrowheads="1"/>
            </p:cNvSpPr>
            <p:nvPr/>
          </p:nvSpPr>
          <p:spPr bwMode="auto">
            <a:xfrm>
              <a:off x="3696" y="2256"/>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0" name="Oval 36">
              <a:extLst>
                <a:ext uri="{FF2B5EF4-FFF2-40B4-BE49-F238E27FC236}">
                  <a16:creationId xmlns:a16="http://schemas.microsoft.com/office/drawing/2014/main" id="{487D5C81-DAB4-48E5-AE5E-048039DCCDA3}"/>
                </a:ext>
              </a:extLst>
            </p:cNvPr>
            <p:cNvSpPr>
              <a:spLocks noChangeArrowheads="1"/>
            </p:cNvSpPr>
            <p:nvPr/>
          </p:nvSpPr>
          <p:spPr bwMode="auto">
            <a:xfrm>
              <a:off x="3744"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1" name="Oval 37">
              <a:extLst>
                <a:ext uri="{FF2B5EF4-FFF2-40B4-BE49-F238E27FC236}">
                  <a16:creationId xmlns:a16="http://schemas.microsoft.com/office/drawing/2014/main" id="{5EFB6BEA-3DB3-4CD2-BF40-4907AB9EDE39}"/>
                </a:ext>
              </a:extLst>
            </p:cNvPr>
            <p:cNvSpPr>
              <a:spLocks noChangeArrowheads="1"/>
            </p:cNvSpPr>
            <p:nvPr/>
          </p:nvSpPr>
          <p:spPr bwMode="auto">
            <a:xfrm>
              <a:off x="3744"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2" name="Oval 38">
              <a:extLst>
                <a:ext uri="{FF2B5EF4-FFF2-40B4-BE49-F238E27FC236}">
                  <a16:creationId xmlns:a16="http://schemas.microsoft.com/office/drawing/2014/main" id="{3DAA6C06-AF4C-464E-ABD1-C7AC021BE274}"/>
                </a:ext>
              </a:extLst>
            </p:cNvPr>
            <p:cNvSpPr>
              <a:spLocks noChangeArrowheads="1"/>
            </p:cNvSpPr>
            <p:nvPr/>
          </p:nvSpPr>
          <p:spPr bwMode="auto">
            <a:xfrm>
              <a:off x="3792" y="2160"/>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3" name="Oval 39">
              <a:extLst>
                <a:ext uri="{FF2B5EF4-FFF2-40B4-BE49-F238E27FC236}">
                  <a16:creationId xmlns:a16="http://schemas.microsoft.com/office/drawing/2014/main" id="{0F4E3CE6-1D6A-4BD7-BA13-5902D55DCF7F}"/>
                </a:ext>
              </a:extLst>
            </p:cNvPr>
            <p:cNvSpPr>
              <a:spLocks noChangeArrowheads="1"/>
            </p:cNvSpPr>
            <p:nvPr/>
          </p:nvSpPr>
          <p:spPr bwMode="auto">
            <a:xfrm>
              <a:off x="3792"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4" name="Oval 40">
              <a:extLst>
                <a:ext uri="{FF2B5EF4-FFF2-40B4-BE49-F238E27FC236}">
                  <a16:creationId xmlns:a16="http://schemas.microsoft.com/office/drawing/2014/main" id="{42FB35D0-0FF9-452F-87EC-80448E91D7E3}"/>
                </a:ext>
              </a:extLst>
            </p:cNvPr>
            <p:cNvSpPr>
              <a:spLocks noChangeArrowheads="1"/>
            </p:cNvSpPr>
            <p:nvPr/>
          </p:nvSpPr>
          <p:spPr bwMode="auto">
            <a:xfrm>
              <a:off x="3840"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5" name="Oval 41">
              <a:extLst>
                <a:ext uri="{FF2B5EF4-FFF2-40B4-BE49-F238E27FC236}">
                  <a16:creationId xmlns:a16="http://schemas.microsoft.com/office/drawing/2014/main" id="{B503EDBE-AA99-46C7-BB18-D8FEE63F3527}"/>
                </a:ext>
              </a:extLst>
            </p:cNvPr>
            <p:cNvSpPr>
              <a:spLocks noChangeArrowheads="1"/>
            </p:cNvSpPr>
            <p:nvPr/>
          </p:nvSpPr>
          <p:spPr bwMode="auto">
            <a:xfrm>
              <a:off x="3840" y="220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 name="Oval 42">
              <a:extLst>
                <a:ext uri="{FF2B5EF4-FFF2-40B4-BE49-F238E27FC236}">
                  <a16:creationId xmlns:a16="http://schemas.microsoft.com/office/drawing/2014/main" id="{05F4D83A-8E5D-4698-9779-A98083DD805D}"/>
                </a:ext>
              </a:extLst>
            </p:cNvPr>
            <p:cNvSpPr>
              <a:spLocks noChangeArrowheads="1"/>
            </p:cNvSpPr>
            <p:nvPr/>
          </p:nvSpPr>
          <p:spPr bwMode="auto">
            <a:xfrm>
              <a:off x="3840"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 name="Oval 43">
              <a:extLst>
                <a:ext uri="{FF2B5EF4-FFF2-40B4-BE49-F238E27FC236}">
                  <a16:creationId xmlns:a16="http://schemas.microsoft.com/office/drawing/2014/main" id="{0EECDDD9-B005-46A9-943A-9D754F8F4E94}"/>
                </a:ext>
              </a:extLst>
            </p:cNvPr>
            <p:cNvSpPr>
              <a:spLocks noChangeArrowheads="1"/>
            </p:cNvSpPr>
            <p:nvPr/>
          </p:nvSpPr>
          <p:spPr bwMode="auto">
            <a:xfrm>
              <a:off x="3888" y="220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 name="Oval 44">
              <a:extLst>
                <a:ext uri="{FF2B5EF4-FFF2-40B4-BE49-F238E27FC236}">
                  <a16:creationId xmlns:a16="http://schemas.microsoft.com/office/drawing/2014/main" id="{2A28EB7F-DAC6-4D21-BCF7-6CE22E56B0D2}"/>
                </a:ext>
              </a:extLst>
            </p:cNvPr>
            <p:cNvSpPr>
              <a:spLocks noChangeArrowheads="1"/>
            </p:cNvSpPr>
            <p:nvPr/>
          </p:nvSpPr>
          <p:spPr bwMode="auto">
            <a:xfrm>
              <a:off x="3888" y="2256"/>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9" name="Oval 45">
              <a:extLst>
                <a:ext uri="{FF2B5EF4-FFF2-40B4-BE49-F238E27FC236}">
                  <a16:creationId xmlns:a16="http://schemas.microsoft.com/office/drawing/2014/main" id="{6553387C-60F6-4C6A-A2C7-6CF3EA1315FD}"/>
                </a:ext>
              </a:extLst>
            </p:cNvPr>
            <p:cNvSpPr>
              <a:spLocks noChangeArrowheads="1"/>
            </p:cNvSpPr>
            <p:nvPr/>
          </p:nvSpPr>
          <p:spPr bwMode="auto">
            <a:xfrm>
              <a:off x="3504" y="230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0" name="Oval 46">
              <a:extLst>
                <a:ext uri="{FF2B5EF4-FFF2-40B4-BE49-F238E27FC236}">
                  <a16:creationId xmlns:a16="http://schemas.microsoft.com/office/drawing/2014/main" id="{88585433-D4B9-4EF3-974F-93A9259204D7}"/>
                </a:ext>
              </a:extLst>
            </p:cNvPr>
            <p:cNvSpPr>
              <a:spLocks noChangeArrowheads="1"/>
            </p:cNvSpPr>
            <p:nvPr/>
          </p:nvSpPr>
          <p:spPr bwMode="auto">
            <a:xfrm>
              <a:off x="3552" y="230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1" name="Oval 47">
              <a:extLst>
                <a:ext uri="{FF2B5EF4-FFF2-40B4-BE49-F238E27FC236}">
                  <a16:creationId xmlns:a16="http://schemas.microsoft.com/office/drawing/2014/main" id="{65F46219-BEC0-403C-A6C4-1575ED46863A}"/>
                </a:ext>
              </a:extLst>
            </p:cNvPr>
            <p:cNvSpPr>
              <a:spLocks noChangeArrowheads="1"/>
            </p:cNvSpPr>
            <p:nvPr/>
          </p:nvSpPr>
          <p:spPr bwMode="auto">
            <a:xfrm>
              <a:off x="3600" y="230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2" name="Oval 48">
              <a:extLst>
                <a:ext uri="{FF2B5EF4-FFF2-40B4-BE49-F238E27FC236}">
                  <a16:creationId xmlns:a16="http://schemas.microsoft.com/office/drawing/2014/main" id="{80D96763-450F-455F-AF8A-E8CC6BA7CE23}"/>
                </a:ext>
              </a:extLst>
            </p:cNvPr>
            <p:cNvSpPr>
              <a:spLocks noChangeArrowheads="1"/>
            </p:cNvSpPr>
            <p:nvPr/>
          </p:nvSpPr>
          <p:spPr bwMode="auto">
            <a:xfrm>
              <a:off x="3648" y="230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3" name="Oval 49">
              <a:extLst>
                <a:ext uri="{FF2B5EF4-FFF2-40B4-BE49-F238E27FC236}">
                  <a16:creationId xmlns:a16="http://schemas.microsoft.com/office/drawing/2014/main" id="{B73C912C-42F9-4BB2-88D7-B2FFF2F1F2A1}"/>
                </a:ext>
              </a:extLst>
            </p:cNvPr>
            <p:cNvSpPr>
              <a:spLocks noChangeArrowheads="1"/>
            </p:cNvSpPr>
            <p:nvPr/>
          </p:nvSpPr>
          <p:spPr bwMode="auto">
            <a:xfrm>
              <a:off x="3696" y="230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4" name="Oval 50">
              <a:extLst>
                <a:ext uri="{FF2B5EF4-FFF2-40B4-BE49-F238E27FC236}">
                  <a16:creationId xmlns:a16="http://schemas.microsoft.com/office/drawing/2014/main" id="{89760783-4F9B-4935-B507-7AAFD85C84D2}"/>
                </a:ext>
              </a:extLst>
            </p:cNvPr>
            <p:cNvSpPr>
              <a:spLocks noChangeArrowheads="1"/>
            </p:cNvSpPr>
            <p:nvPr/>
          </p:nvSpPr>
          <p:spPr bwMode="auto">
            <a:xfrm>
              <a:off x="3840" y="230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5" name="Oval 51">
              <a:extLst>
                <a:ext uri="{FF2B5EF4-FFF2-40B4-BE49-F238E27FC236}">
                  <a16:creationId xmlns:a16="http://schemas.microsoft.com/office/drawing/2014/main" id="{FB879AA4-1634-4BF5-8838-C843B84AE960}"/>
                </a:ext>
              </a:extLst>
            </p:cNvPr>
            <p:cNvSpPr>
              <a:spLocks noChangeArrowheads="1"/>
            </p:cNvSpPr>
            <p:nvPr/>
          </p:nvSpPr>
          <p:spPr bwMode="auto">
            <a:xfrm>
              <a:off x="3888" y="230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6" name="Oval 52">
              <a:extLst>
                <a:ext uri="{FF2B5EF4-FFF2-40B4-BE49-F238E27FC236}">
                  <a16:creationId xmlns:a16="http://schemas.microsoft.com/office/drawing/2014/main" id="{2ADCCE59-F82A-47B1-A8DA-D7D76A0B19DC}"/>
                </a:ext>
              </a:extLst>
            </p:cNvPr>
            <p:cNvSpPr>
              <a:spLocks noChangeArrowheads="1"/>
            </p:cNvSpPr>
            <p:nvPr/>
          </p:nvSpPr>
          <p:spPr bwMode="auto">
            <a:xfrm>
              <a:off x="3504" y="196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7" name="Oval 53">
              <a:extLst>
                <a:ext uri="{FF2B5EF4-FFF2-40B4-BE49-F238E27FC236}">
                  <a16:creationId xmlns:a16="http://schemas.microsoft.com/office/drawing/2014/main" id="{F1087158-E67A-4F34-8663-C191A036E451}"/>
                </a:ext>
              </a:extLst>
            </p:cNvPr>
            <p:cNvSpPr>
              <a:spLocks noChangeArrowheads="1"/>
            </p:cNvSpPr>
            <p:nvPr/>
          </p:nvSpPr>
          <p:spPr bwMode="auto">
            <a:xfrm>
              <a:off x="3504" y="201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 name="Oval 54">
              <a:extLst>
                <a:ext uri="{FF2B5EF4-FFF2-40B4-BE49-F238E27FC236}">
                  <a16:creationId xmlns:a16="http://schemas.microsoft.com/office/drawing/2014/main" id="{6A59E679-D6D7-4001-A09C-3FC26A7D0855}"/>
                </a:ext>
              </a:extLst>
            </p:cNvPr>
            <p:cNvSpPr>
              <a:spLocks noChangeArrowheads="1"/>
            </p:cNvSpPr>
            <p:nvPr/>
          </p:nvSpPr>
          <p:spPr bwMode="auto">
            <a:xfrm>
              <a:off x="3504"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9" name="Oval 55">
              <a:extLst>
                <a:ext uri="{FF2B5EF4-FFF2-40B4-BE49-F238E27FC236}">
                  <a16:creationId xmlns:a16="http://schemas.microsoft.com/office/drawing/2014/main" id="{6F349647-F865-405E-A6D5-3DA143FB6D18}"/>
                </a:ext>
              </a:extLst>
            </p:cNvPr>
            <p:cNvSpPr>
              <a:spLocks noChangeArrowheads="1"/>
            </p:cNvSpPr>
            <p:nvPr/>
          </p:nvSpPr>
          <p:spPr bwMode="auto">
            <a:xfrm>
              <a:off x="3552" y="2016"/>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0" name="Oval 56">
              <a:extLst>
                <a:ext uri="{FF2B5EF4-FFF2-40B4-BE49-F238E27FC236}">
                  <a16:creationId xmlns:a16="http://schemas.microsoft.com/office/drawing/2014/main" id="{C6305467-67E3-4EB2-8DB0-0FFA41709DF1}"/>
                </a:ext>
              </a:extLst>
            </p:cNvPr>
            <p:cNvSpPr>
              <a:spLocks noChangeArrowheads="1"/>
            </p:cNvSpPr>
            <p:nvPr/>
          </p:nvSpPr>
          <p:spPr bwMode="auto">
            <a:xfrm>
              <a:off x="3552" y="206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1" name="Oval 57">
              <a:extLst>
                <a:ext uri="{FF2B5EF4-FFF2-40B4-BE49-F238E27FC236}">
                  <a16:creationId xmlns:a16="http://schemas.microsoft.com/office/drawing/2014/main" id="{E39D053B-C79B-41B6-9800-630C42CB35C3}"/>
                </a:ext>
              </a:extLst>
            </p:cNvPr>
            <p:cNvSpPr>
              <a:spLocks noChangeArrowheads="1"/>
            </p:cNvSpPr>
            <p:nvPr/>
          </p:nvSpPr>
          <p:spPr bwMode="auto">
            <a:xfrm>
              <a:off x="3552" y="2112"/>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2" name="Oval 58">
              <a:extLst>
                <a:ext uri="{FF2B5EF4-FFF2-40B4-BE49-F238E27FC236}">
                  <a16:creationId xmlns:a16="http://schemas.microsoft.com/office/drawing/2014/main" id="{67003CBA-BA28-47C6-A7E7-C78E6CBBDCBE}"/>
                </a:ext>
              </a:extLst>
            </p:cNvPr>
            <p:cNvSpPr>
              <a:spLocks noChangeArrowheads="1"/>
            </p:cNvSpPr>
            <p:nvPr/>
          </p:nvSpPr>
          <p:spPr bwMode="auto">
            <a:xfrm>
              <a:off x="3600" y="201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3" name="Oval 59">
              <a:extLst>
                <a:ext uri="{FF2B5EF4-FFF2-40B4-BE49-F238E27FC236}">
                  <a16:creationId xmlns:a16="http://schemas.microsoft.com/office/drawing/2014/main" id="{E7FE98C7-16D7-4548-B8B6-9B7E2692D9C8}"/>
                </a:ext>
              </a:extLst>
            </p:cNvPr>
            <p:cNvSpPr>
              <a:spLocks noChangeArrowheads="1"/>
            </p:cNvSpPr>
            <p:nvPr/>
          </p:nvSpPr>
          <p:spPr bwMode="auto">
            <a:xfrm>
              <a:off x="3600" y="206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4" name="Oval 60">
              <a:extLst>
                <a:ext uri="{FF2B5EF4-FFF2-40B4-BE49-F238E27FC236}">
                  <a16:creationId xmlns:a16="http://schemas.microsoft.com/office/drawing/2014/main" id="{1793400A-06C6-426E-BDFD-B1157E531A48}"/>
                </a:ext>
              </a:extLst>
            </p:cNvPr>
            <p:cNvSpPr>
              <a:spLocks noChangeArrowheads="1"/>
            </p:cNvSpPr>
            <p:nvPr/>
          </p:nvSpPr>
          <p:spPr bwMode="auto">
            <a:xfrm>
              <a:off x="3600" y="2112"/>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5" name="Oval 61">
              <a:extLst>
                <a:ext uri="{FF2B5EF4-FFF2-40B4-BE49-F238E27FC236}">
                  <a16:creationId xmlns:a16="http://schemas.microsoft.com/office/drawing/2014/main" id="{869A03B3-CB8D-41E5-A98D-CF31B58F2090}"/>
                </a:ext>
              </a:extLst>
            </p:cNvPr>
            <p:cNvSpPr>
              <a:spLocks noChangeArrowheads="1"/>
            </p:cNvSpPr>
            <p:nvPr/>
          </p:nvSpPr>
          <p:spPr bwMode="auto">
            <a:xfrm>
              <a:off x="3648" y="196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6" name="Oval 62">
              <a:extLst>
                <a:ext uri="{FF2B5EF4-FFF2-40B4-BE49-F238E27FC236}">
                  <a16:creationId xmlns:a16="http://schemas.microsoft.com/office/drawing/2014/main" id="{D88A0576-9415-4693-84EE-3D06E6FE8ACF}"/>
                </a:ext>
              </a:extLst>
            </p:cNvPr>
            <p:cNvSpPr>
              <a:spLocks noChangeArrowheads="1"/>
            </p:cNvSpPr>
            <p:nvPr/>
          </p:nvSpPr>
          <p:spPr bwMode="auto">
            <a:xfrm>
              <a:off x="3648" y="2016"/>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7" name="Oval 63">
              <a:extLst>
                <a:ext uri="{FF2B5EF4-FFF2-40B4-BE49-F238E27FC236}">
                  <a16:creationId xmlns:a16="http://schemas.microsoft.com/office/drawing/2014/main" id="{DCDC0248-A172-45B3-B60F-B0894260B448}"/>
                </a:ext>
              </a:extLst>
            </p:cNvPr>
            <p:cNvSpPr>
              <a:spLocks noChangeArrowheads="1"/>
            </p:cNvSpPr>
            <p:nvPr/>
          </p:nvSpPr>
          <p:spPr bwMode="auto">
            <a:xfrm>
              <a:off x="3648" y="206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8" name="Oval 64">
              <a:extLst>
                <a:ext uri="{FF2B5EF4-FFF2-40B4-BE49-F238E27FC236}">
                  <a16:creationId xmlns:a16="http://schemas.microsoft.com/office/drawing/2014/main" id="{92E7B444-8714-45F6-8830-5798AFC63913}"/>
                </a:ext>
              </a:extLst>
            </p:cNvPr>
            <p:cNvSpPr>
              <a:spLocks noChangeArrowheads="1"/>
            </p:cNvSpPr>
            <p:nvPr/>
          </p:nvSpPr>
          <p:spPr bwMode="auto">
            <a:xfrm>
              <a:off x="3648"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 name="Oval 65">
              <a:extLst>
                <a:ext uri="{FF2B5EF4-FFF2-40B4-BE49-F238E27FC236}">
                  <a16:creationId xmlns:a16="http://schemas.microsoft.com/office/drawing/2014/main" id="{0E1A39CC-0CFF-45F9-A90D-38F43931B6DA}"/>
                </a:ext>
              </a:extLst>
            </p:cNvPr>
            <p:cNvSpPr>
              <a:spLocks noChangeArrowheads="1"/>
            </p:cNvSpPr>
            <p:nvPr/>
          </p:nvSpPr>
          <p:spPr bwMode="auto">
            <a:xfrm>
              <a:off x="3696" y="196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0" name="Oval 66">
              <a:extLst>
                <a:ext uri="{FF2B5EF4-FFF2-40B4-BE49-F238E27FC236}">
                  <a16:creationId xmlns:a16="http://schemas.microsoft.com/office/drawing/2014/main" id="{AEA1CF92-9118-48C8-9356-C52FF8CF8361}"/>
                </a:ext>
              </a:extLst>
            </p:cNvPr>
            <p:cNvSpPr>
              <a:spLocks noChangeArrowheads="1"/>
            </p:cNvSpPr>
            <p:nvPr/>
          </p:nvSpPr>
          <p:spPr bwMode="auto">
            <a:xfrm>
              <a:off x="3696" y="201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1" name="Oval 67">
              <a:extLst>
                <a:ext uri="{FF2B5EF4-FFF2-40B4-BE49-F238E27FC236}">
                  <a16:creationId xmlns:a16="http://schemas.microsoft.com/office/drawing/2014/main" id="{ADACF03B-8036-4F92-AA50-940DF5FC3497}"/>
                </a:ext>
              </a:extLst>
            </p:cNvPr>
            <p:cNvSpPr>
              <a:spLocks noChangeArrowheads="1"/>
            </p:cNvSpPr>
            <p:nvPr/>
          </p:nvSpPr>
          <p:spPr bwMode="auto">
            <a:xfrm>
              <a:off x="3696" y="206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2" name="Oval 68">
              <a:extLst>
                <a:ext uri="{FF2B5EF4-FFF2-40B4-BE49-F238E27FC236}">
                  <a16:creationId xmlns:a16="http://schemas.microsoft.com/office/drawing/2014/main" id="{A714E33A-1983-4E0C-91EC-14D9B4D01D63}"/>
                </a:ext>
              </a:extLst>
            </p:cNvPr>
            <p:cNvSpPr>
              <a:spLocks noChangeArrowheads="1"/>
            </p:cNvSpPr>
            <p:nvPr/>
          </p:nvSpPr>
          <p:spPr bwMode="auto">
            <a:xfrm>
              <a:off x="3696"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3" name="Oval 69">
              <a:extLst>
                <a:ext uri="{FF2B5EF4-FFF2-40B4-BE49-F238E27FC236}">
                  <a16:creationId xmlns:a16="http://schemas.microsoft.com/office/drawing/2014/main" id="{D5E3FCE9-859A-4EC5-A1A3-58807E916D40}"/>
                </a:ext>
              </a:extLst>
            </p:cNvPr>
            <p:cNvSpPr>
              <a:spLocks noChangeArrowheads="1"/>
            </p:cNvSpPr>
            <p:nvPr/>
          </p:nvSpPr>
          <p:spPr bwMode="auto">
            <a:xfrm>
              <a:off x="3744" y="201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4" name="Oval 70">
              <a:extLst>
                <a:ext uri="{FF2B5EF4-FFF2-40B4-BE49-F238E27FC236}">
                  <a16:creationId xmlns:a16="http://schemas.microsoft.com/office/drawing/2014/main" id="{9FC836BF-C9D5-44EF-8776-71840455F25E}"/>
                </a:ext>
              </a:extLst>
            </p:cNvPr>
            <p:cNvSpPr>
              <a:spLocks noChangeArrowheads="1"/>
            </p:cNvSpPr>
            <p:nvPr/>
          </p:nvSpPr>
          <p:spPr bwMode="auto">
            <a:xfrm>
              <a:off x="3744"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5" name="Oval 71">
              <a:extLst>
                <a:ext uri="{FF2B5EF4-FFF2-40B4-BE49-F238E27FC236}">
                  <a16:creationId xmlns:a16="http://schemas.microsoft.com/office/drawing/2014/main" id="{BD8E1E88-5639-4712-BCE3-68AD114C8A39}"/>
                </a:ext>
              </a:extLst>
            </p:cNvPr>
            <p:cNvSpPr>
              <a:spLocks noChangeArrowheads="1"/>
            </p:cNvSpPr>
            <p:nvPr/>
          </p:nvSpPr>
          <p:spPr bwMode="auto">
            <a:xfrm>
              <a:off x="3792" y="196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6" name="Oval 72">
              <a:extLst>
                <a:ext uri="{FF2B5EF4-FFF2-40B4-BE49-F238E27FC236}">
                  <a16:creationId xmlns:a16="http://schemas.microsoft.com/office/drawing/2014/main" id="{B276A030-A5AA-4402-A289-DE67C70B5A61}"/>
                </a:ext>
              </a:extLst>
            </p:cNvPr>
            <p:cNvSpPr>
              <a:spLocks noChangeArrowheads="1"/>
            </p:cNvSpPr>
            <p:nvPr/>
          </p:nvSpPr>
          <p:spPr bwMode="auto">
            <a:xfrm>
              <a:off x="3792" y="201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7" name="Oval 73">
              <a:extLst>
                <a:ext uri="{FF2B5EF4-FFF2-40B4-BE49-F238E27FC236}">
                  <a16:creationId xmlns:a16="http://schemas.microsoft.com/office/drawing/2014/main" id="{4386B122-6B81-4EB7-9AB9-32DEBA6AF03D}"/>
                </a:ext>
              </a:extLst>
            </p:cNvPr>
            <p:cNvSpPr>
              <a:spLocks noChangeArrowheads="1"/>
            </p:cNvSpPr>
            <p:nvPr/>
          </p:nvSpPr>
          <p:spPr bwMode="auto">
            <a:xfrm>
              <a:off x="3792" y="206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8" name="Oval 74">
              <a:extLst>
                <a:ext uri="{FF2B5EF4-FFF2-40B4-BE49-F238E27FC236}">
                  <a16:creationId xmlns:a16="http://schemas.microsoft.com/office/drawing/2014/main" id="{943D324C-F126-4492-A025-5F4EA1042E8F}"/>
                </a:ext>
              </a:extLst>
            </p:cNvPr>
            <p:cNvSpPr>
              <a:spLocks noChangeArrowheads="1"/>
            </p:cNvSpPr>
            <p:nvPr/>
          </p:nvSpPr>
          <p:spPr bwMode="auto">
            <a:xfrm>
              <a:off x="3792" y="2112"/>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 name="Oval 75">
              <a:extLst>
                <a:ext uri="{FF2B5EF4-FFF2-40B4-BE49-F238E27FC236}">
                  <a16:creationId xmlns:a16="http://schemas.microsoft.com/office/drawing/2014/main" id="{9B4E55EA-8797-4390-A92D-3197279A29FB}"/>
                </a:ext>
              </a:extLst>
            </p:cNvPr>
            <p:cNvSpPr>
              <a:spLocks noChangeArrowheads="1"/>
            </p:cNvSpPr>
            <p:nvPr/>
          </p:nvSpPr>
          <p:spPr bwMode="auto">
            <a:xfrm>
              <a:off x="3840" y="196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 name="Oval 76">
              <a:extLst>
                <a:ext uri="{FF2B5EF4-FFF2-40B4-BE49-F238E27FC236}">
                  <a16:creationId xmlns:a16="http://schemas.microsoft.com/office/drawing/2014/main" id="{9F59504F-B432-41FB-9484-30CFDB759647}"/>
                </a:ext>
              </a:extLst>
            </p:cNvPr>
            <p:cNvSpPr>
              <a:spLocks noChangeArrowheads="1"/>
            </p:cNvSpPr>
            <p:nvPr/>
          </p:nvSpPr>
          <p:spPr bwMode="auto">
            <a:xfrm>
              <a:off x="3840" y="206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1" name="Oval 77">
              <a:extLst>
                <a:ext uri="{FF2B5EF4-FFF2-40B4-BE49-F238E27FC236}">
                  <a16:creationId xmlns:a16="http://schemas.microsoft.com/office/drawing/2014/main" id="{BE1F0486-2B8E-44D0-A877-D37128953F1F}"/>
                </a:ext>
              </a:extLst>
            </p:cNvPr>
            <p:cNvSpPr>
              <a:spLocks noChangeArrowheads="1"/>
            </p:cNvSpPr>
            <p:nvPr/>
          </p:nvSpPr>
          <p:spPr bwMode="auto">
            <a:xfrm>
              <a:off x="3888" y="196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2" name="Oval 78">
              <a:extLst>
                <a:ext uri="{FF2B5EF4-FFF2-40B4-BE49-F238E27FC236}">
                  <a16:creationId xmlns:a16="http://schemas.microsoft.com/office/drawing/2014/main" id="{B1633A06-CAA7-4FAB-A6C2-2FCE2CE3425F}"/>
                </a:ext>
              </a:extLst>
            </p:cNvPr>
            <p:cNvSpPr>
              <a:spLocks noChangeArrowheads="1"/>
            </p:cNvSpPr>
            <p:nvPr/>
          </p:nvSpPr>
          <p:spPr bwMode="auto">
            <a:xfrm>
              <a:off x="3888" y="201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3" name="Oval 79">
              <a:extLst>
                <a:ext uri="{FF2B5EF4-FFF2-40B4-BE49-F238E27FC236}">
                  <a16:creationId xmlns:a16="http://schemas.microsoft.com/office/drawing/2014/main" id="{E3694613-3873-4995-91EC-FE0B83AD7AEE}"/>
                </a:ext>
              </a:extLst>
            </p:cNvPr>
            <p:cNvSpPr>
              <a:spLocks noChangeArrowheads="1"/>
            </p:cNvSpPr>
            <p:nvPr/>
          </p:nvSpPr>
          <p:spPr bwMode="auto">
            <a:xfrm>
              <a:off x="3888"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4" name="Oval 80">
              <a:extLst>
                <a:ext uri="{FF2B5EF4-FFF2-40B4-BE49-F238E27FC236}">
                  <a16:creationId xmlns:a16="http://schemas.microsoft.com/office/drawing/2014/main" id="{9553DE37-D7DD-4E4A-B485-8C07C3B9D7B4}"/>
                </a:ext>
              </a:extLst>
            </p:cNvPr>
            <p:cNvSpPr>
              <a:spLocks noChangeArrowheads="1"/>
            </p:cNvSpPr>
            <p:nvPr/>
          </p:nvSpPr>
          <p:spPr bwMode="auto">
            <a:xfrm>
              <a:off x="3504" y="2256"/>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5" name="Oval 81">
              <a:extLst>
                <a:ext uri="{FF2B5EF4-FFF2-40B4-BE49-F238E27FC236}">
                  <a16:creationId xmlns:a16="http://schemas.microsoft.com/office/drawing/2014/main" id="{FC0A34C7-CD2C-46DA-99CF-6A027164DEF1}"/>
                </a:ext>
              </a:extLst>
            </p:cNvPr>
            <p:cNvSpPr>
              <a:spLocks noChangeArrowheads="1"/>
            </p:cNvSpPr>
            <p:nvPr/>
          </p:nvSpPr>
          <p:spPr bwMode="auto">
            <a:xfrm>
              <a:off x="3600" y="2160"/>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6" name="Oval 82">
              <a:extLst>
                <a:ext uri="{FF2B5EF4-FFF2-40B4-BE49-F238E27FC236}">
                  <a16:creationId xmlns:a16="http://schemas.microsoft.com/office/drawing/2014/main" id="{CF38D712-E195-4D60-A944-5EDF9A2E8699}"/>
                </a:ext>
              </a:extLst>
            </p:cNvPr>
            <p:cNvSpPr>
              <a:spLocks noChangeArrowheads="1"/>
            </p:cNvSpPr>
            <p:nvPr/>
          </p:nvSpPr>
          <p:spPr bwMode="auto">
            <a:xfrm>
              <a:off x="3600" y="2256"/>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7" name="Oval 83">
              <a:extLst>
                <a:ext uri="{FF2B5EF4-FFF2-40B4-BE49-F238E27FC236}">
                  <a16:creationId xmlns:a16="http://schemas.microsoft.com/office/drawing/2014/main" id="{8A427B2D-6396-4A76-AE80-D0B4E61C06AC}"/>
                </a:ext>
              </a:extLst>
            </p:cNvPr>
            <p:cNvSpPr>
              <a:spLocks noChangeArrowheads="1"/>
            </p:cNvSpPr>
            <p:nvPr/>
          </p:nvSpPr>
          <p:spPr bwMode="auto">
            <a:xfrm>
              <a:off x="3648" y="220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8" name="Oval 84">
              <a:extLst>
                <a:ext uri="{FF2B5EF4-FFF2-40B4-BE49-F238E27FC236}">
                  <a16:creationId xmlns:a16="http://schemas.microsoft.com/office/drawing/2014/main" id="{F3A1238E-C2E1-4E6F-907F-E48C1DF78C8B}"/>
                </a:ext>
              </a:extLst>
            </p:cNvPr>
            <p:cNvSpPr>
              <a:spLocks noChangeArrowheads="1"/>
            </p:cNvSpPr>
            <p:nvPr/>
          </p:nvSpPr>
          <p:spPr bwMode="auto">
            <a:xfrm>
              <a:off x="3744" y="220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 name="Oval 85">
              <a:extLst>
                <a:ext uri="{FF2B5EF4-FFF2-40B4-BE49-F238E27FC236}">
                  <a16:creationId xmlns:a16="http://schemas.microsoft.com/office/drawing/2014/main" id="{DE01E562-A25E-493A-B151-1C3F218FC498}"/>
                </a:ext>
              </a:extLst>
            </p:cNvPr>
            <p:cNvSpPr>
              <a:spLocks noChangeArrowheads="1"/>
            </p:cNvSpPr>
            <p:nvPr/>
          </p:nvSpPr>
          <p:spPr bwMode="auto">
            <a:xfrm>
              <a:off x="3792" y="220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 name="Oval 86">
              <a:extLst>
                <a:ext uri="{FF2B5EF4-FFF2-40B4-BE49-F238E27FC236}">
                  <a16:creationId xmlns:a16="http://schemas.microsoft.com/office/drawing/2014/main" id="{B44A43D0-6A5A-478E-8DB4-FC2FB323CE11}"/>
                </a:ext>
              </a:extLst>
            </p:cNvPr>
            <p:cNvSpPr>
              <a:spLocks noChangeArrowheads="1"/>
            </p:cNvSpPr>
            <p:nvPr/>
          </p:nvSpPr>
          <p:spPr bwMode="auto">
            <a:xfrm>
              <a:off x="3888" y="2160"/>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1" name="Oval 87">
              <a:extLst>
                <a:ext uri="{FF2B5EF4-FFF2-40B4-BE49-F238E27FC236}">
                  <a16:creationId xmlns:a16="http://schemas.microsoft.com/office/drawing/2014/main" id="{C81CD4D2-8120-4B94-8087-7165E020F7AE}"/>
                </a:ext>
              </a:extLst>
            </p:cNvPr>
            <p:cNvSpPr>
              <a:spLocks noChangeArrowheads="1"/>
            </p:cNvSpPr>
            <p:nvPr/>
          </p:nvSpPr>
          <p:spPr bwMode="auto">
            <a:xfrm>
              <a:off x="3744" y="230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2" name="Oval 88">
              <a:extLst>
                <a:ext uri="{FF2B5EF4-FFF2-40B4-BE49-F238E27FC236}">
                  <a16:creationId xmlns:a16="http://schemas.microsoft.com/office/drawing/2014/main" id="{1A164298-95BF-4011-B217-B5AC3726073E}"/>
                </a:ext>
              </a:extLst>
            </p:cNvPr>
            <p:cNvSpPr>
              <a:spLocks noChangeArrowheads="1"/>
            </p:cNvSpPr>
            <p:nvPr/>
          </p:nvSpPr>
          <p:spPr bwMode="auto">
            <a:xfrm>
              <a:off x="3792" y="230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3" name="Oval 89">
              <a:extLst>
                <a:ext uri="{FF2B5EF4-FFF2-40B4-BE49-F238E27FC236}">
                  <a16:creationId xmlns:a16="http://schemas.microsoft.com/office/drawing/2014/main" id="{D8F50E29-8B0F-4C99-AA9F-9A347479CD21}"/>
                </a:ext>
              </a:extLst>
            </p:cNvPr>
            <p:cNvSpPr>
              <a:spLocks noChangeArrowheads="1"/>
            </p:cNvSpPr>
            <p:nvPr/>
          </p:nvSpPr>
          <p:spPr bwMode="auto">
            <a:xfrm>
              <a:off x="3504" y="206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4" name="Oval 90">
              <a:extLst>
                <a:ext uri="{FF2B5EF4-FFF2-40B4-BE49-F238E27FC236}">
                  <a16:creationId xmlns:a16="http://schemas.microsoft.com/office/drawing/2014/main" id="{E5CE7AE5-7466-48C5-A982-071D274A1B38}"/>
                </a:ext>
              </a:extLst>
            </p:cNvPr>
            <p:cNvSpPr>
              <a:spLocks noChangeArrowheads="1"/>
            </p:cNvSpPr>
            <p:nvPr/>
          </p:nvSpPr>
          <p:spPr bwMode="auto">
            <a:xfrm>
              <a:off x="3552" y="196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5" name="Oval 91">
              <a:extLst>
                <a:ext uri="{FF2B5EF4-FFF2-40B4-BE49-F238E27FC236}">
                  <a16:creationId xmlns:a16="http://schemas.microsoft.com/office/drawing/2014/main" id="{BB33C52E-01C1-473A-8A9B-417D6149793F}"/>
                </a:ext>
              </a:extLst>
            </p:cNvPr>
            <p:cNvSpPr>
              <a:spLocks noChangeArrowheads="1"/>
            </p:cNvSpPr>
            <p:nvPr/>
          </p:nvSpPr>
          <p:spPr bwMode="auto">
            <a:xfrm>
              <a:off x="3600" y="196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6" name="Oval 92">
              <a:extLst>
                <a:ext uri="{FF2B5EF4-FFF2-40B4-BE49-F238E27FC236}">
                  <a16:creationId xmlns:a16="http://schemas.microsoft.com/office/drawing/2014/main" id="{2947E7D3-C471-4AAF-B529-13339AA069A6}"/>
                </a:ext>
              </a:extLst>
            </p:cNvPr>
            <p:cNvSpPr>
              <a:spLocks noChangeArrowheads="1"/>
            </p:cNvSpPr>
            <p:nvPr/>
          </p:nvSpPr>
          <p:spPr bwMode="auto">
            <a:xfrm>
              <a:off x="3744" y="196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7" name="Oval 93">
              <a:extLst>
                <a:ext uri="{FF2B5EF4-FFF2-40B4-BE49-F238E27FC236}">
                  <a16:creationId xmlns:a16="http://schemas.microsoft.com/office/drawing/2014/main" id="{9DEC2489-EED7-4502-B90F-8019CB9D0266}"/>
                </a:ext>
              </a:extLst>
            </p:cNvPr>
            <p:cNvSpPr>
              <a:spLocks noChangeArrowheads="1"/>
            </p:cNvSpPr>
            <p:nvPr/>
          </p:nvSpPr>
          <p:spPr bwMode="auto">
            <a:xfrm>
              <a:off x="3744" y="206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8" name="Oval 94">
              <a:extLst>
                <a:ext uri="{FF2B5EF4-FFF2-40B4-BE49-F238E27FC236}">
                  <a16:creationId xmlns:a16="http://schemas.microsoft.com/office/drawing/2014/main" id="{66B2AA9E-30E9-461B-9624-100DCEFEAF4D}"/>
                </a:ext>
              </a:extLst>
            </p:cNvPr>
            <p:cNvSpPr>
              <a:spLocks noChangeArrowheads="1"/>
            </p:cNvSpPr>
            <p:nvPr/>
          </p:nvSpPr>
          <p:spPr bwMode="auto">
            <a:xfrm>
              <a:off x="3840" y="2016"/>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 name="Oval 95">
              <a:extLst>
                <a:ext uri="{FF2B5EF4-FFF2-40B4-BE49-F238E27FC236}">
                  <a16:creationId xmlns:a16="http://schemas.microsoft.com/office/drawing/2014/main" id="{D3A4FDBE-932F-4058-8106-417F0BCCF9C7}"/>
                </a:ext>
              </a:extLst>
            </p:cNvPr>
            <p:cNvSpPr>
              <a:spLocks noChangeArrowheads="1"/>
            </p:cNvSpPr>
            <p:nvPr/>
          </p:nvSpPr>
          <p:spPr bwMode="auto">
            <a:xfrm>
              <a:off x="3840" y="2112"/>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 name="Oval 96">
              <a:extLst>
                <a:ext uri="{FF2B5EF4-FFF2-40B4-BE49-F238E27FC236}">
                  <a16:creationId xmlns:a16="http://schemas.microsoft.com/office/drawing/2014/main" id="{CAF02606-B4B9-4501-9AEB-E7A54382D309}"/>
                </a:ext>
              </a:extLst>
            </p:cNvPr>
            <p:cNvSpPr>
              <a:spLocks noChangeArrowheads="1"/>
            </p:cNvSpPr>
            <p:nvPr/>
          </p:nvSpPr>
          <p:spPr bwMode="auto">
            <a:xfrm>
              <a:off x="3888" y="206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 name="Rectangle 97">
              <a:extLst>
                <a:ext uri="{FF2B5EF4-FFF2-40B4-BE49-F238E27FC236}">
                  <a16:creationId xmlns:a16="http://schemas.microsoft.com/office/drawing/2014/main" id="{1E880429-B6E2-44FD-8D49-2BB89DBB33DD}"/>
                </a:ext>
              </a:extLst>
            </p:cNvPr>
            <p:cNvSpPr>
              <a:spLocks noChangeArrowheads="1"/>
            </p:cNvSpPr>
            <p:nvPr/>
          </p:nvSpPr>
          <p:spPr bwMode="auto">
            <a:xfrm>
              <a:off x="3504" y="1968"/>
              <a:ext cx="432" cy="384"/>
            </a:xfrm>
            <a:prstGeom prst="rect">
              <a:avLst/>
            </a:prstGeom>
            <a:noFill/>
            <a:ln w="12700">
              <a:solidFill>
                <a:schemeClr val="tx1"/>
              </a:solidFill>
              <a:miter lim="800000"/>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 name="Rectangle 98">
              <a:extLst>
                <a:ext uri="{FF2B5EF4-FFF2-40B4-BE49-F238E27FC236}">
                  <a16:creationId xmlns:a16="http://schemas.microsoft.com/office/drawing/2014/main" id="{E52C5F32-0501-4E93-B45A-F11B4176E015}"/>
                </a:ext>
              </a:extLst>
            </p:cNvPr>
            <p:cNvSpPr>
              <a:spLocks noChangeArrowheads="1"/>
            </p:cNvSpPr>
            <p:nvPr/>
          </p:nvSpPr>
          <p:spPr bwMode="auto">
            <a:xfrm>
              <a:off x="3456" y="2016"/>
              <a:ext cx="432" cy="384"/>
            </a:xfrm>
            <a:prstGeom prst="rect">
              <a:avLst/>
            </a:prstGeom>
            <a:solidFill>
              <a:srgbClr val="FFFF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 name="Oval 99">
              <a:extLst>
                <a:ext uri="{FF2B5EF4-FFF2-40B4-BE49-F238E27FC236}">
                  <a16:creationId xmlns:a16="http://schemas.microsoft.com/office/drawing/2014/main" id="{C4C5C480-B4EC-4AA2-B941-3EDEF80CC556}"/>
                </a:ext>
              </a:extLst>
            </p:cNvPr>
            <p:cNvSpPr>
              <a:spLocks noChangeArrowheads="1"/>
            </p:cNvSpPr>
            <p:nvPr/>
          </p:nvSpPr>
          <p:spPr bwMode="auto">
            <a:xfrm>
              <a:off x="3456" y="2208"/>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 name="Oval 100">
              <a:extLst>
                <a:ext uri="{FF2B5EF4-FFF2-40B4-BE49-F238E27FC236}">
                  <a16:creationId xmlns:a16="http://schemas.microsoft.com/office/drawing/2014/main" id="{9D8EAFB1-5B74-4BB3-8F1B-EF8F44BD0FEB}"/>
                </a:ext>
              </a:extLst>
            </p:cNvPr>
            <p:cNvSpPr>
              <a:spLocks noChangeArrowheads="1"/>
            </p:cNvSpPr>
            <p:nvPr/>
          </p:nvSpPr>
          <p:spPr bwMode="auto">
            <a:xfrm>
              <a:off x="3456" y="2256"/>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 name="Oval 101">
              <a:extLst>
                <a:ext uri="{FF2B5EF4-FFF2-40B4-BE49-F238E27FC236}">
                  <a16:creationId xmlns:a16="http://schemas.microsoft.com/office/drawing/2014/main" id="{324D1253-3F80-494F-A0CD-FB13EF80F861}"/>
                </a:ext>
              </a:extLst>
            </p:cNvPr>
            <p:cNvSpPr>
              <a:spLocks noChangeArrowheads="1"/>
            </p:cNvSpPr>
            <p:nvPr/>
          </p:nvSpPr>
          <p:spPr bwMode="auto">
            <a:xfrm>
              <a:off x="3504" y="2208"/>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 name="Oval 102">
              <a:extLst>
                <a:ext uri="{FF2B5EF4-FFF2-40B4-BE49-F238E27FC236}">
                  <a16:creationId xmlns:a16="http://schemas.microsoft.com/office/drawing/2014/main" id="{CEB3951C-9373-4B2F-853E-042FC2836F88}"/>
                </a:ext>
              </a:extLst>
            </p:cNvPr>
            <p:cNvSpPr>
              <a:spLocks noChangeArrowheads="1"/>
            </p:cNvSpPr>
            <p:nvPr/>
          </p:nvSpPr>
          <p:spPr bwMode="auto">
            <a:xfrm>
              <a:off x="3504" y="2256"/>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7" name="Oval 103">
              <a:extLst>
                <a:ext uri="{FF2B5EF4-FFF2-40B4-BE49-F238E27FC236}">
                  <a16:creationId xmlns:a16="http://schemas.microsoft.com/office/drawing/2014/main" id="{5DC6A722-D0BE-4AA9-92B6-097D17D1E816}"/>
                </a:ext>
              </a:extLst>
            </p:cNvPr>
            <p:cNvSpPr>
              <a:spLocks noChangeArrowheads="1"/>
            </p:cNvSpPr>
            <p:nvPr/>
          </p:nvSpPr>
          <p:spPr bwMode="auto">
            <a:xfrm>
              <a:off x="3504"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8" name="Oval 104">
              <a:extLst>
                <a:ext uri="{FF2B5EF4-FFF2-40B4-BE49-F238E27FC236}">
                  <a16:creationId xmlns:a16="http://schemas.microsoft.com/office/drawing/2014/main" id="{068AF1D9-61AD-40CE-A732-0B5A537DC330}"/>
                </a:ext>
              </a:extLst>
            </p:cNvPr>
            <p:cNvSpPr>
              <a:spLocks noChangeArrowheads="1"/>
            </p:cNvSpPr>
            <p:nvPr/>
          </p:nvSpPr>
          <p:spPr bwMode="auto">
            <a:xfrm>
              <a:off x="3552" y="2256"/>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 name="Oval 105">
              <a:extLst>
                <a:ext uri="{FF2B5EF4-FFF2-40B4-BE49-F238E27FC236}">
                  <a16:creationId xmlns:a16="http://schemas.microsoft.com/office/drawing/2014/main" id="{6E51895E-EF0D-4BB2-BC21-52CBAF3C39B7}"/>
                </a:ext>
              </a:extLst>
            </p:cNvPr>
            <p:cNvSpPr>
              <a:spLocks noChangeArrowheads="1"/>
            </p:cNvSpPr>
            <p:nvPr/>
          </p:nvSpPr>
          <p:spPr bwMode="auto">
            <a:xfrm>
              <a:off x="3600" y="2208"/>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 name="Oval 106">
              <a:extLst>
                <a:ext uri="{FF2B5EF4-FFF2-40B4-BE49-F238E27FC236}">
                  <a16:creationId xmlns:a16="http://schemas.microsoft.com/office/drawing/2014/main" id="{D261B29A-9BF0-4BB3-AE1B-C23D0EE9F2B1}"/>
                </a:ext>
              </a:extLst>
            </p:cNvPr>
            <p:cNvSpPr>
              <a:spLocks noChangeArrowheads="1"/>
            </p:cNvSpPr>
            <p:nvPr/>
          </p:nvSpPr>
          <p:spPr bwMode="auto">
            <a:xfrm>
              <a:off x="3600"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 name="Oval 107">
              <a:extLst>
                <a:ext uri="{FF2B5EF4-FFF2-40B4-BE49-F238E27FC236}">
                  <a16:creationId xmlns:a16="http://schemas.microsoft.com/office/drawing/2014/main" id="{9D57923E-FED9-463C-813D-3BD88946033B}"/>
                </a:ext>
              </a:extLst>
            </p:cNvPr>
            <p:cNvSpPr>
              <a:spLocks noChangeArrowheads="1"/>
            </p:cNvSpPr>
            <p:nvPr/>
          </p:nvSpPr>
          <p:spPr bwMode="auto">
            <a:xfrm>
              <a:off x="3648" y="2208"/>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2" name="Oval 108">
              <a:extLst>
                <a:ext uri="{FF2B5EF4-FFF2-40B4-BE49-F238E27FC236}">
                  <a16:creationId xmlns:a16="http://schemas.microsoft.com/office/drawing/2014/main" id="{F0475507-ECF0-4C4E-99ED-83E880C05C8B}"/>
                </a:ext>
              </a:extLst>
            </p:cNvPr>
            <p:cNvSpPr>
              <a:spLocks noChangeArrowheads="1"/>
            </p:cNvSpPr>
            <p:nvPr/>
          </p:nvSpPr>
          <p:spPr bwMode="auto">
            <a:xfrm>
              <a:off x="3648" y="2256"/>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 name="Oval 109">
              <a:extLst>
                <a:ext uri="{FF2B5EF4-FFF2-40B4-BE49-F238E27FC236}">
                  <a16:creationId xmlns:a16="http://schemas.microsoft.com/office/drawing/2014/main" id="{5EE9852F-1E0C-46D6-A9C0-933F7E52880B}"/>
                </a:ext>
              </a:extLst>
            </p:cNvPr>
            <p:cNvSpPr>
              <a:spLocks noChangeArrowheads="1"/>
            </p:cNvSpPr>
            <p:nvPr/>
          </p:nvSpPr>
          <p:spPr bwMode="auto">
            <a:xfrm>
              <a:off x="3648" y="2304"/>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4" name="Oval 110">
              <a:extLst>
                <a:ext uri="{FF2B5EF4-FFF2-40B4-BE49-F238E27FC236}">
                  <a16:creationId xmlns:a16="http://schemas.microsoft.com/office/drawing/2014/main" id="{7C4D38C1-F3B9-4F5D-BB35-E1E8A8AD5F95}"/>
                </a:ext>
              </a:extLst>
            </p:cNvPr>
            <p:cNvSpPr>
              <a:spLocks noChangeArrowheads="1"/>
            </p:cNvSpPr>
            <p:nvPr/>
          </p:nvSpPr>
          <p:spPr bwMode="auto">
            <a:xfrm>
              <a:off x="3696" y="2208"/>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5" name="Oval 111">
              <a:extLst>
                <a:ext uri="{FF2B5EF4-FFF2-40B4-BE49-F238E27FC236}">
                  <a16:creationId xmlns:a16="http://schemas.microsoft.com/office/drawing/2014/main" id="{780DD82C-2904-497E-A1B2-13C62A290DA8}"/>
                </a:ext>
              </a:extLst>
            </p:cNvPr>
            <p:cNvSpPr>
              <a:spLocks noChangeArrowheads="1"/>
            </p:cNvSpPr>
            <p:nvPr/>
          </p:nvSpPr>
          <p:spPr bwMode="auto">
            <a:xfrm>
              <a:off x="3696"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6" name="Oval 112">
              <a:extLst>
                <a:ext uri="{FF2B5EF4-FFF2-40B4-BE49-F238E27FC236}">
                  <a16:creationId xmlns:a16="http://schemas.microsoft.com/office/drawing/2014/main" id="{E67560FD-FDB7-4BD9-9E15-15F43304292E}"/>
                </a:ext>
              </a:extLst>
            </p:cNvPr>
            <p:cNvSpPr>
              <a:spLocks noChangeArrowheads="1"/>
            </p:cNvSpPr>
            <p:nvPr/>
          </p:nvSpPr>
          <p:spPr bwMode="auto">
            <a:xfrm>
              <a:off x="3744" y="2208"/>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7" name="Oval 113">
              <a:extLst>
                <a:ext uri="{FF2B5EF4-FFF2-40B4-BE49-F238E27FC236}">
                  <a16:creationId xmlns:a16="http://schemas.microsoft.com/office/drawing/2014/main" id="{7AAF634A-9496-4B7D-835C-C2FF997A167B}"/>
                </a:ext>
              </a:extLst>
            </p:cNvPr>
            <p:cNvSpPr>
              <a:spLocks noChangeArrowheads="1"/>
            </p:cNvSpPr>
            <p:nvPr/>
          </p:nvSpPr>
          <p:spPr bwMode="auto">
            <a:xfrm>
              <a:off x="3744"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8" name="Oval 114">
              <a:extLst>
                <a:ext uri="{FF2B5EF4-FFF2-40B4-BE49-F238E27FC236}">
                  <a16:creationId xmlns:a16="http://schemas.microsoft.com/office/drawing/2014/main" id="{86D9D8E7-DA32-4671-85F6-2A7738959211}"/>
                </a:ext>
              </a:extLst>
            </p:cNvPr>
            <p:cNvSpPr>
              <a:spLocks noChangeArrowheads="1"/>
            </p:cNvSpPr>
            <p:nvPr/>
          </p:nvSpPr>
          <p:spPr bwMode="auto">
            <a:xfrm>
              <a:off x="3792" y="2208"/>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9" name="Oval 115">
              <a:extLst>
                <a:ext uri="{FF2B5EF4-FFF2-40B4-BE49-F238E27FC236}">
                  <a16:creationId xmlns:a16="http://schemas.microsoft.com/office/drawing/2014/main" id="{54EF608E-710C-4B18-A988-FC11B3084444}"/>
                </a:ext>
              </a:extLst>
            </p:cNvPr>
            <p:cNvSpPr>
              <a:spLocks noChangeArrowheads="1"/>
            </p:cNvSpPr>
            <p:nvPr/>
          </p:nvSpPr>
          <p:spPr bwMode="auto">
            <a:xfrm>
              <a:off x="3792" y="2256"/>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 name="Oval 116">
              <a:extLst>
                <a:ext uri="{FF2B5EF4-FFF2-40B4-BE49-F238E27FC236}">
                  <a16:creationId xmlns:a16="http://schemas.microsoft.com/office/drawing/2014/main" id="{E0BBE060-ACD0-4BEF-B31F-60FE27F7616B}"/>
                </a:ext>
              </a:extLst>
            </p:cNvPr>
            <p:cNvSpPr>
              <a:spLocks noChangeArrowheads="1"/>
            </p:cNvSpPr>
            <p:nvPr/>
          </p:nvSpPr>
          <p:spPr bwMode="auto">
            <a:xfrm>
              <a:off x="3792"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1" name="Oval 117">
              <a:extLst>
                <a:ext uri="{FF2B5EF4-FFF2-40B4-BE49-F238E27FC236}">
                  <a16:creationId xmlns:a16="http://schemas.microsoft.com/office/drawing/2014/main" id="{E0E2268F-CBDE-4EE0-987B-5B7075F38496}"/>
                </a:ext>
              </a:extLst>
            </p:cNvPr>
            <p:cNvSpPr>
              <a:spLocks noChangeArrowheads="1"/>
            </p:cNvSpPr>
            <p:nvPr/>
          </p:nvSpPr>
          <p:spPr bwMode="auto">
            <a:xfrm>
              <a:off x="3840" y="2256"/>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2" name="Oval 118">
              <a:extLst>
                <a:ext uri="{FF2B5EF4-FFF2-40B4-BE49-F238E27FC236}">
                  <a16:creationId xmlns:a16="http://schemas.microsoft.com/office/drawing/2014/main" id="{76C11B75-7AE6-4797-A3EA-77EC9097F285}"/>
                </a:ext>
              </a:extLst>
            </p:cNvPr>
            <p:cNvSpPr>
              <a:spLocks noChangeArrowheads="1"/>
            </p:cNvSpPr>
            <p:nvPr/>
          </p:nvSpPr>
          <p:spPr bwMode="auto">
            <a:xfrm>
              <a:off x="3840"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3" name="Oval 119">
              <a:extLst>
                <a:ext uri="{FF2B5EF4-FFF2-40B4-BE49-F238E27FC236}">
                  <a16:creationId xmlns:a16="http://schemas.microsoft.com/office/drawing/2014/main" id="{EB8420E6-6989-48B0-B2D0-302E24CCDA23}"/>
                </a:ext>
              </a:extLst>
            </p:cNvPr>
            <p:cNvSpPr>
              <a:spLocks noChangeArrowheads="1"/>
            </p:cNvSpPr>
            <p:nvPr/>
          </p:nvSpPr>
          <p:spPr bwMode="auto">
            <a:xfrm>
              <a:off x="3456" y="2352"/>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4" name="Oval 120">
              <a:extLst>
                <a:ext uri="{FF2B5EF4-FFF2-40B4-BE49-F238E27FC236}">
                  <a16:creationId xmlns:a16="http://schemas.microsoft.com/office/drawing/2014/main" id="{9653E7DA-CF9B-4912-B143-AAB4D0EFB557}"/>
                </a:ext>
              </a:extLst>
            </p:cNvPr>
            <p:cNvSpPr>
              <a:spLocks noChangeArrowheads="1"/>
            </p:cNvSpPr>
            <p:nvPr/>
          </p:nvSpPr>
          <p:spPr bwMode="auto">
            <a:xfrm>
              <a:off x="3504" y="235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5" name="Oval 121">
              <a:extLst>
                <a:ext uri="{FF2B5EF4-FFF2-40B4-BE49-F238E27FC236}">
                  <a16:creationId xmlns:a16="http://schemas.microsoft.com/office/drawing/2014/main" id="{E86C1CF2-4B50-40D6-ABFE-408150723EEC}"/>
                </a:ext>
              </a:extLst>
            </p:cNvPr>
            <p:cNvSpPr>
              <a:spLocks noChangeArrowheads="1"/>
            </p:cNvSpPr>
            <p:nvPr/>
          </p:nvSpPr>
          <p:spPr bwMode="auto">
            <a:xfrm>
              <a:off x="3552" y="235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6" name="Oval 122">
              <a:extLst>
                <a:ext uri="{FF2B5EF4-FFF2-40B4-BE49-F238E27FC236}">
                  <a16:creationId xmlns:a16="http://schemas.microsoft.com/office/drawing/2014/main" id="{492A4948-0872-4017-9C0A-6933F1814081}"/>
                </a:ext>
              </a:extLst>
            </p:cNvPr>
            <p:cNvSpPr>
              <a:spLocks noChangeArrowheads="1"/>
            </p:cNvSpPr>
            <p:nvPr/>
          </p:nvSpPr>
          <p:spPr bwMode="auto">
            <a:xfrm>
              <a:off x="3600" y="2352"/>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7" name="Oval 123">
              <a:extLst>
                <a:ext uri="{FF2B5EF4-FFF2-40B4-BE49-F238E27FC236}">
                  <a16:creationId xmlns:a16="http://schemas.microsoft.com/office/drawing/2014/main" id="{9AAE0483-4905-4212-8976-200D0CF5FFAD}"/>
                </a:ext>
              </a:extLst>
            </p:cNvPr>
            <p:cNvSpPr>
              <a:spLocks noChangeArrowheads="1"/>
            </p:cNvSpPr>
            <p:nvPr/>
          </p:nvSpPr>
          <p:spPr bwMode="auto">
            <a:xfrm>
              <a:off x="3648" y="235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8" name="Oval 124">
              <a:extLst>
                <a:ext uri="{FF2B5EF4-FFF2-40B4-BE49-F238E27FC236}">
                  <a16:creationId xmlns:a16="http://schemas.microsoft.com/office/drawing/2014/main" id="{2442D999-F106-4D9A-9F3A-41AD877D9D8B}"/>
                </a:ext>
              </a:extLst>
            </p:cNvPr>
            <p:cNvSpPr>
              <a:spLocks noChangeArrowheads="1"/>
            </p:cNvSpPr>
            <p:nvPr/>
          </p:nvSpPr>
          <p:spPr bwMode="auto">
            <a:xfrm>
              <a:off x="3792" y="2352"/>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9" name="Oval 125">
              <a:extLst>
                <a:ext uri="{FF2B5EF4-FFF2-40B4-BE49-F238E27FC236}">
                  <a16:creationId xmlns:a16="http://schemas.microsoft.com/office/drawing/2014/main" id="{65B961F7-AD26-49FB-A2DC-244CF865EE70}"/>
                </a:ext>
              </a:extLst>
            </p:cNvPr>
            <p:cNvSpPr>
              <a:spLocks noChangeArrowheads="1"/>
            </p:cNvSpPr>
            <p:nvPr/>
          </p:nvSpPr>
          <p:spPr bwMode="auto">
            <a:xfrm>
              <a:off x="3840" y="235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 name="Oval 126">
              <a:extLst>
                <a:ext uri="{FF2B5EF4-FFF2-40B4-BE49-F238E27FC236}">
                  <a16:creationId xmlns:a16="http://schemas.microsoft.com/office/drawing/2014/main" id="{946F2DF4-4C0B-4F32-BC27-E604909CABD3}"/>
                </a:ext>
              </a:extLst>
            </p:cNvPr>
            <p:cNvSpPr>
              <a:spLocks noChangeArrowheads="1"/>
            </p:cNvSpPr>
            <p:nvPr/>
          </p:nvSpPr>
          <p:spPr bwMode="auto">
            <a:xfrm>
              <a:off x="3456" y="2016"/>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1" name="Oval 127">
              <a:extLst>
                <a:ext uri="{FF2B5EF4-FFF2-40B4-BE49-F238E27FC236}">
                  <a16:creationId xmlns:a16="http://schemas.microsoft.com/office/drawing/2014/main" id="{0FFA2B6E-4F41-434B-9650-294F4547E6B3}"/>
                </a:ext>
              </a:extLst>
            </p:cNvPr>
            <p:cNvSpPr>
              <a:spLocks noChangeArrowheads="1"/>
            </p:cNvSpPr>
            <p:nvPr/>
          </p:nvSpPr>
          <p:spPr bwMode="auto">
            <a:xfrm>
              <a:off x="3456" y="206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2" name="Oval 128">
              <a:extLst>
                <a:ext uri="{FF2B5EF4-FFF2-40B4-BE49-F238E27FC236}">
                  <a16:creationId xmlns:a16="http://schemas.microsoft.com/office/drawing/2014/main" id="{0E0B5677-E264-433D-9BB4-8108AEEB05CE}"/>
                </a:ext>
              </a:extLst>
            </p:cNvPr>
            <p:cNvSpPr>
              <a:spLocks noChangeArrowheads="1"/>
            </p:cNvSpPr>
            <p:nvPr/>
          </p:nvSpPr>
          <p:spPr bwMode="auto">
            <a:xfrm>
              <a:off x="3456"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3" name="Oval 129">
              <a:extLst>
                <a:ext uri="{FF2B5EF4-FFF2-40B4-BE49-F238E27FC236}">
                  <a16:creationId xmlns:a16="http://schemas.microsoft.com/office/drawing/2014/main" id="{0416B521-76DD-4B48-BEF9-0129FD5E766B}"/>
                </a:ext>
              </a:extLst>
            </p:cNvPr>
            <p:cNvSpPr>
              <a:spLocks noChangeArrowheads="1"/>
            </p:cNvSpPr>
            <p:nvPr/>
          </p:nvSpPr>
          <p:spPr bwMode="auto">
            <a:xfrm>
              <a:off x="3504" y="2064"/>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4" name="Oval 130">
              <a:extLst>
                <a:ext uri="{FF2B5EF4-FFF2-40B4-BE49-F238E27FC236}">
                  <a16:creationId xmlns:a16="http://schemas.microsoft.com/office/drawing/2014/main" id="{4DEDC70C-001B-4B4B-9933-DF44A81D4DE9}"/>
                </a:ext>
              </a:extLst>
            </p:cNvPr>
            <p:cNvSpPr>
              <a:spLocks noChangeArrowheads="1"/>
            </p:cNvSpPr>
            <p:nvPr/>
          </p:nvSpPr>
          <p:spPr bwMode="auto">
            <a:xfrm>
              <a:off x="3504" y="211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5" name="Oval 131">
              <a:extLst>
                <a:ext uri="{FF2B5EF4-FFF2-40B4-BE49-F238E27FC236}">
                  <a16:creationId xmlns:a16="http://schemas.microsoft.com/office/drawing/2014/main" id="{C1FD9539-DB21-41D7-90D7-65543C9B0391}"/>
                </a:ext>
              </a:extLst>
            </p:cNvPr>
            <p:cNvSpPr>
              <a:spLocks noChangeArrowheads="1"/>
            </p:cNvSpPr>
            <p:nvPr/>
          </p:nvSpPr>
          <p:spPr bwMode="auto">
            <a:xfrm>
              <a:off x="3504" y="2160"/>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6" name="Oval 132">
              <a:extLst>
                <a:ext uri="{FF2B5EF4-FFF2-40B4-BE49-F238E27FC236}">
                  <a16:creationId xmlns:a16="http://schemas.microsoft.com/office/drawing/2014/main" id="{59C9B939-CA60-49DD-B151-4ED6D232EACA}"/>
                </a:ext>
              </a:extLst>
            </p:cNvPr>
            <p:cNvSpPr>
              <a:spLocks noChangeArrowheads="1"/>
            </p:cNvSpPr>
            <p:nvPr/>
          </p:nvSpPr>
          <p:spPr bwMode="auto">
            <a:xfrm>
              <a:off x="3552" y="206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7" name="Oval 133">
              <a:extLst>
                <a:ext uri="{FF2B5EF4-FFF2-40B4-BE49-F238E27FC236}">
                  <a16:creationId xmlns:a16="http://schemas.microsoft.com/office/drawing/2014/main" id="{DC80958E-F8BD-4D7D-9763-CF9B1F4ED076}"/>
                </a:ext>
              </a:extLst>
            </p:cNvPr>
            <p:cNvSpPr>
              <a:spLocks noChangeArrowheads="1"/>
            </p:cNvSpPr>
            <p:nvPr/>
          </p:nvSpPr>
          <p:spPr bwMode="auto">
            <a:xfrm>
              <a:off x="3552" y="211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8" name="Oval 134">
              <a:extLst>
                <a:ext uri="{FF2B5EF4-FFF2-40B4-BE49-F238E27FC236}">
                  <a16:creationId xmlns:a16="http://schemas.microsoft.com/office/drawing/2014/main" id="{128E1E65-D74B-4727-91E0-36ADD0A54FEB}"/>
                </a:ext>
              </a:extLst>
            </p:cNvPr>
            <p:cNvSpPr>
              <a:spLocks noChangeArrowheads="1"/>
            </p:cNvSpPr>
            <p:nvPr/>
          </p:nvSpPr>
          <p:spPr bwMode="auto">
            <a:xfrm>
              <a:off x="3552" y="2160"/>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9" name="Oval 135">
              <a:extLst>
                <a:ext uri="{FF2B5EF4-FFF2-40B4-BE49-F238E27FC236}">
                  <a16:creationId xmlns:a16="http://schemas.microsoft.com/office/drawing/2014/main" id="{7879DA09-F746-4ECA-94CA-338372CB3839}"/>
                </a:ext>
              </a:extLst>
            </p:cNvPr>
            <p:cNvSpPr>
              <a:spLocks noChangeArrowheads="1"/>
            </p:cNvSpPr>
            <p:nvPr/>
          </p:nvSpPr>
          <p:spPr bwMode="auto">
            <a:xfrm>
              <a:off x="3600" y="2016"/>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 name="Oval 136">
              <a:extLst>
                <a:ext uri="{FF2B5EF4-FFF2-40B4-BE49-F238E27FC236}">
                  <a16:creationId xmlns:a16="http://schemas.microsoft.com/office/drawing/2014/main" id="{FA49ABF2-B162-47A2-9EB7-9259B99FA2DA}"/>
                </a:ext>
              </a:extLst>
            </p:cNvPr>
            <p:cNvSpPr>
              <a:spLocks noChangeArrowheads="1"/>
            </p:cNvSpPr>
            <p:nvPr/>
          </p:nvSpPr>
          <p:spPr bwMode="auto">
            <a:xfrm>
              <a:off x="3600" y="2064"/>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1" name="Oval 137">
              <a:extLst>
                <a:ext uri="{FF2B5EF4-FFF2-40B4-BE49-F238E27FC236}">
                  <a16:creationId xmlns:a16="http://schemas.microsoft.com/office/drawing/2014/main" id="{B11C4BF3-7E9F-47B2-9F67-CBE42DDA3B0D}"/>
                </a:ext>
              </a:extLst>
            </p:cNvPr>
            <p:cNvSpPr>
              <a:spLocks noChangeArrowheads="1"/>
            </p:cNvSpPr>
            <p:nvPr/>
          </p:nvSpPr>
          <p:spPr bwMode="auto">
            <a:xfrm>
              <a:off x="3600" y="211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2" name="Oval 138">
              <a:extLst>
                <a:ext uri="{FF2B5EF4-FFF2-40B4-BE49-F238E27FC236}">
                  <a16:creationId xmlns:a16="http://schemas.microsoft.com/office/drawing/2014/main" id="{602DF369-F2D2-4DA2-99F2-D34802A6E265}"/>
                </a:ext>
              </a:extLst>
            </p:cNvPr>
            <p:cNvSpPr>
              <a:spLocks noChangeArrowheads="1"/>
            </p:cNvSpPr>
            <p:nvPr/>
          </p:nvSpPr>
          <p:spPr bwMode="auto">
            <a:xfrm>
              <a:off x="3600"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3" name="Oval 139">
              <a:extLst>
                <a:ext uri="{FF2B5EF4-FFF2-40B4-BE49-F238E27FC236}">
                  <a16:creationId xmlns:a16="http://schemas.microsoft.com/office/drawing/2014/main" id="{669B5871-3596-47FA-8298-69F58FD06247}"/>
                </a:ext>
              </a:extLst>
            </p:cNvPr>
            <p:cNvSpPr>
              <a:spLocks noChangeArrowheads="1"/>
            </p:cNvSpPr>
            <p:nvPr/>
          </p:nvSpPr>
          <p:spPr bwMode="auto">
            <a:xfrm>
              <a:off x="3648" y="2016"/>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4" name="Oval 140">
              <a:extLst>
                <a:ext uri="{FF2B5EF4-FFF2-40B4-BE49-F238E27FC236}">
                  <a16:creationId xmlns:a16="http://schemas.microsoft.com/office/drawing/2014/main" id="{43B60FD6-B319-4605-A299-E2BA8E8F2383}"/>
                </a:ext>
              </a:extLst>
            </p:cNvPr>
            <p:cNvSpPr>
              <a:spLocks noChangeArrowheads="1"/>
            </p:cNvSpPr>
            <p:nvPr/>
          </p:nvSpPr>
          <p:spPr bwMode="auto">
            <a:xfrm>
              <a:off x="3648" y="206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5" name="Oval 141">
              <a:extLst>
                <a:ext uri="{FF2B5EF4-FFF2-40B4-BE49-F238E27FC236}">
                  <a16:creationId xmlns:a16="http://schemas.microsoft.com/office/drawing/2014/main" id="{C261DEAF-CDB7-4B7C-B308-C84584B0AB97}"/>
                </a:ext>
              </a:extLst>
            </p:cNvPr>
            <p:cNvSpPr>
              <a:spLocks noChangeArrowheads="1"/>
            </p:cNvSpPr>
            <p:nvPr/>
          </p:nvSpPr>
          <p:spPr bwMode="auto">
            <a:xfrm>
              <a:off x="3648" y="2112"/>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6" name="Oval 142">
              <a:extLst>
                <a:ext uri="{FF2B5EF4-FFF2-40B4-BE49-F238E27FC236}">
                  <a16:creationId xmlns:a16="http://schemas.microsoft.com/office/drawing/2014/main" id="{18B117C2-1C5D-4B02-990C-6D1A6A1EE170}"/>
                </a:ext>
              </a:extLst>
            </p:cNvPr>
            <p:cNvSpPr>
              <a:spLocks noChangeArrowheads="1"/>
            </p:cNvSpPr>
            <p:nvPr/>
          </p:nvSpPr>
          <p:spPr bwMode="auto">
            <a:xfrm>
              <a:off x="3648"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7" name="Oval 143">
              <a:extLst>
                <a:ext uri="{FF2B5EF4-FFF2-40B4-BE49-F238E27FC236}">
                  <a16:creationId xmlns:a16="http://schemas.microsoft.com/office/drawing/2014/main" id="{87BCB807-75FD-422D-871E-866F4364299C}"/>
                </a:ext>
              </a:extLst>
            </p:cNvPr>
            <p:cNvSpPr>
              <a:spLocks noChangeArrowheads="1"/>
            </p:cNvSpPr>
            <p:nvPr/>
          </p:nvSpPr>
          <p:spPr bwMode="auto">
            <a:xfrm>
              <a:off x="3696" y="206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8" name="Oval 144">
              <a:extLst>
                <a:ext uri="{FF2B5EF4-FFF2-40B4-BE49-F238E27FC236}">
                  <a16:creationId xmlns:a16="http://schemas.microsoft.com/office/drawing/2014/main" id="{D044567B-55AE-401F-B689-431AEEE34FE7}"/>
                </a:ext>
              </a:extLst>
            </p:cNvPr>
            <p:cNvSpPr>
              <a:spLocks noChangeArrowheads="1"/>
            </p:cNvSpPr>
            <p:nvPr/>
          </p:nvSpPr>
          <p:spPr bwMode="auto">
            <a:xfrm>
              <a:off x="3696"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9" name="Oval 145">
              <a:extLst>
                <a:ext uri="{FF2B5EF4-FFF2-40B4-BE49-F238E27FC236}">
                  <a16:creationId xmlns:a16="http://schemas.microsoft.com/office/drawing/2014/main" id="{FB44AAAD-FEC1-41F5-9C2E-A8C40DE4939D}"/>
                </a:ext>
              </a:extLst>
            </p:cNvPr>
            <p:cNvSpPr>
              <a:spLocks noChangeArrowheads="1"/>
            </p:cNvSpPr>
            <p:nvPr/>
          </p:nvSpPr>
          <p:spPr bwMode="auto">
            <a:xfrm>
              <a:off x="3744" y="2016"/>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 name="Oval 146">
              <a:extLst>
                <a:ext uri="{FF2B5EF4-FFF2-40B4-BE49-F238E27FC236}">
                  <a16:creationId xmlns:a16="http://schemas.microsoft.com/office/drawing/2014/main" id="{66C3FCA8-05E1-459C-952B-643A20B6FBD9}"/>
                </a:ext>
              </a:extLst>
            </p:cNvPr>
            <p:cNvSpPr>
              <a:spLocks noChangeArrowheads="1"/>
            </p:cNvSpPr>
            <p:nvPr/>
          </p:nvSpPr>
          <p:spPr bwMode="auto">
            <a:xfrm>
              <a:off x="3744" y="206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 name="Oval 147">
              <a:extLst>
                <a:ext uri="{FF2B5EF4-FFF2-40B4-BE49-F238E27FC236}">
                  <a16:creationId xmlns:a16="http://schemas.microsoft.com/office/drawing/2014/main" id="{B9D8446F-A972-4F8A-B579-94A3568511C8}"/>
                </a:ext>
              </a:extLst>
            </p:cNvPr>
            <p:cNvSpPr>
              <a:spLocks noChangeArrowheads="1"/>
            </p:cNvSpPr>
            <p:nvPr/>
          </p:nvSpPr>
          <p:spPr bwMode="auto">
            <a:xfrm>
              <a:off x="3744" y="211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2" name="Oval 148">
              <a:extLst>
                <a:ext uri="{FF2B5EF4-FFF2-40B4-BE49-F238E27FC236}">
                  <a16:creationId xmlns:a16="http://schemas.microsoft.com/office/drawing/2014/main" id="{60984909-E8D3-412C-A0FA-CE4070E3BCBE}"/>
                </a:ext>
              </a:extLst>
            </p:cNvPr>
            <p:cNvSpPr>
              <a:spLocks noChangeArrowheads="1"/>
            </p:cNvSpPr>
            <p:nvPr/>
          </p:nvSpPr>
          <p:spPr bwMode="auto">
            <a:xfrm>
              <a:off x="3744" y="2160"/>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3" name="Oval 149">
              <a:extLst>
                <a:ext uri="{FF2B5EF4-FFF2-40B4-BE49-F238E27FC236}">
                  <a16:creationId xmlns:a16="http://schemas.microsoft.com/office/drawing/2014/main" id="{AEB458A9-A3BA-4D7C-8DB5-0C2221F1CFD4}"/>
                </a:ext>
              </a:extLst>
            </p:cNvPr>
            <p:cNvSpPr>
              <a:spLocks noChangeArrowheads="1"/>
            </p:cNvSpPr>
            <p:nvPr/>
          </p:nvSpPr>
          <p:spPr bwMode="auto">
            <a:xfrm>
              <a:off x="3792" y="2016"/>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4" name="Oval 150">
              <a:extLst>
                <a:ext uri="{FF2B5EF4-FFF2-40B4-BE49-F238E27FC236}">
                  <a16:creationId xmlns:a16="http://schemas.microsoft.com/office/drawing/2014/main" id="{856CEE14-568E-43F5-9D6B-930CC7653D17}"/>
                </a:ext>
              </a:extLst>
            </p:cNvPr>
            <p:cNvSpPr>
              <a:spLocks noChangeArrowheads="1"/>
            </p:cNvSpPr>
            <p:nvPr/>
          </p:nvSpPr>
          <p:spPr bwMode="auto">
            <a:xfrm>
              <a:off x="3792" y="211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5" name="Oval 151">
              <a:extLst>
                <a:ext uri="{FF2B5EF4-FFF2-40B4-BE49-F238E27FC236}">
                  <a16:creationId xmlns:a16="http://schemas.microsoft.com/office/drawing/2014/main" id="{44C2AE21-2548-41EF-8E9C-35E9D8E144DE}"/>
                </a:ext>
              </a:extLst>
            </p:cNvPr>
            <p:cNvSpPr>
              <a:spLocks noChangeArrowheads="1"/>
            </p:cNvSpPr>
            <p:nvPr/>
          </p:nvSpPr>
          <p:spPr bwMode="auto">
            <a:xfrm>
              <a:off x="3840" y="2016"/>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6" name="Oval 152">
              <a:extLst>
                <a:ext uri="{FF2B5EF4-FFF2-40B4-BE49-F238E27FC236}">
                  <a16:creationId xmlns:a16="http://schemas.microsoft.com/office/drawing/2014/main" id="{C564D543-4477-4849-89EC-C74D1D81BD35}"/>
                </a:ext>
              </a:extLst>
            </p:cNvPr>
            <p:cNvSpPr>
              <a:spLocks noChangeArrowheads="1"/>
            </p:cNvSpPr>
            <p:nvPr/>
          </p:nvSpPr>
          <p:spPr bwMode="auto">
            <a:xfrm>
              <a:off x="3840" y="206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7" name="Oval 153">
              <a:extLst>
                <a:ext uri="{FF2B5EF4-FFF2-40B4-BE49-F238E27FC236}">
                  <a16:creationId xmlns:a16="http://schemas.microsoft.com/office/drawing/2014/main" id="{FA853CDF-DF25-4493-B7A2-EA29E5FFC369}"/>
                </a:ext>
              </a:extLst>
            </p:cNvPr>
            <p:cNvSpPr>
              <a:spLocks noChangeArrowheads="1"/>
            </p:cNvSpPr>
            <p:nvPr/>
          </p:nvSpPr>
          <p:spPr bwMode="auto">
            <a:xfrm>
              <a:off x="3840"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8" name="Oval 154">
              <a:extLst>
                <a:ext uri="{FF2B5EF4-FFF2-40B4-BE49-F238E27FC236}">
                  <a16:creationId xmlns:a16="http://schemas.microsoft.com/office/drawing/2014/main" id="{ECFE2153-D789-4659-A9C3-82214DA11FD2}"/>
                </a:ext>
              </a:extLst>
            </p:cNvPr>
            <p:cNvSpPr>
              <a:spLocks noChangeArrowheads="1"/>
            </p:cNvSpPr>
            <p:nvPr/>
          </p:nvSpPr>
          <p:spPr bwMode="auto">
            <a:xfrm>
              <a:off x="3456" y="2304"/>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9" name="Oval 155">
              <a:extLst>
                <a:ext uri="{FF2B5EF4-FFF2-40B4-BE49-F238E27FC236}">
                  <a16:creationId xmlns:a16="http://schemas.microsoft.com/office/drawing/2014/main" id="{A65A6971-80CC-40A9-A9F5-C670A4166B14}"/>
                </a:ext>
              </a:extLst>
            </p:cNvPr>
            <p:cNvSpPr>
              <a:spLocks noChangeArrowheads="1"/>
            </p:cNvSpPr>
            <p:nvPr/>
          </p:nvSpPr>
          <p:spPr bwMode="auto">
            <a:xfrm>
              <a:off x="3552" y="2208"/>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0" name="Oval 156">
              <a:extLst>
                <a:ext uri="{FF2B5EF4-FFF2-40B4-BE49-F238E27FC236}">
                  <a16:creationId xmlns:a16="http://schemas.microsoft.com/office/drawing/2014/main" id="{7795E51B-CE9B-4B61-8FB1-6C67A2D31277}"/>
                </a:ext>
              </a:extLst>
            </p:cNvPr>
            <p:cNvSpPr>
              <a:spLocks noChangeArrowheads="1"/>
            </p:cNvSpPr>
            <p:nvPr/>
          </p:nvSpPr>
          <p:spPr bwMode="auto">
            <a:xfrm>
              <a:off x="3552" y="2304"/>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 name="Oval 157">
              <a:extLst>
                <a:ext uri="{FF2B5EF4-FFF2-40B4-BE49-F238E27FC236}">
                  <a16:creationId xmlns:a16="http://schemas.microsoft.com/office/drawing/2014/main" id="{2708CEC4-7386-4850-907F-7D60192CCC28}"/>
                </a:ext>
              </a:extLst>
            </p:cNvPr>
            <p:cNvSpPr>
              <a:spLocks noChangeArrowheads="1"/>
            </p:cNvSpPr>
            <p:nvPr/>
          </p:nvSpPr>
          <p:spPr bwMode="auto">
            <a:xfrm>
              <a:off x="3600" y="2256"/>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2" name="Oval 158">
              <a:extLst>
                <a:ext uri="{FF2B5EF4-FFF2-40B4-BE49-F238E27FC236}">
                  <a16:creationId xmlns:a16="http://schemas.microsoft.com/office/drawing/2014/main" id="{84D7DE71-C4BB-4711-9C02-D3D9806D6EAA}"/>
                </a:ext>
              </a:extLst>
            </p:cNvPr>
            <p:cNvSpPr>
              <a:spLocks noChangeArrowheads="1"/>
            </p:cNvSpPr>
            <p:nvPr/>
          </p:nvSpPr>
          <p:spPr bwMode="auto">
            <a:xfrm>
              <a:off x="3696" y="2256"/>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3" name="Oval 159">
              <a:extLst>
                <a:ext uri="{FF2B5EF4-FFF2-40B4-BE49-F238E27FC236}">
                  <a16:creationId xmlns:a16="http://schemas.microsoft.com/office/drawing/2014/main" id="{5A62FF88-DCAF-4FE3-959B-AE53ABD2EB44}"/>
                </a:ext>
              </a:extLst>
            </p:cNvPr>
            <p:cNvSpPr>
              <a:spLocks noChangeArrowheads="1"/>
            </p:cNvSpPr>
            <p:nvPr/>
          </p:nvSpPr>
          <p:spPr bwMode="auto">
            <a:xfrm>
              <a:off x="3744" y="2256"/>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4" name="Oval 160">
              <a:extLst>
                <a:ext uri="{FF2B5EF4-FFF2-40B4-BE49-F238E27FC236}">
                  <a16:creationId xmlns:a16="http://schemas.microsoft.com/office/drawing/2014/main" id="{36EE3C7C-8080-46B8-8AFF-2CB6557AFE75}"/>
                </a:ext>
              </a:extLst>
            </p:cNvPr>
            <p:cNvSpPr>
              <a:spLocks noChangeArrowheads="1"/>
            </p:cNvSpPr>
            <p:nvPr/>
          </p:nvSpPr>
          <p:spPr bwMode="auto">
            <a:xfrm>
              <a:off x="3840" y="2208"/>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5" name="Oval 161">
              <a:extLst>
                <a:ext uri="{FF2B5EF4-FFF2-40B4-BE49-F238E27FC236}">
                  <a16:creationId xmlns:a16="http://schemas.microsoft.com/office/drawing/2014/main" id="{83999D76-4BB8-494E-B29E-43F3FB3775CA}"/>
                </a:ext>
              </a:extLst>
            </p:cNvPr>
            <p:cNvSpPr>
              <a:spLocks noChangeArrowheads="1"/>
            </p:cNvSpPr>
            <p:nvPr/>
          </p:nvSpPr>
          <p:spPr bwMode="auto">
            <a:xfrm>
              <a:off x="3696" y="235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6" name="Oval 162">
              <a:extLst>
                <a:ext uri="{FF2B5EF4-FFF2-40B4-BE49-F238E27FC236}">
                  <a16:creationId xmlns:a16="http://schemas.microsoft.com/office/drawing/2014/main" id="{F916EBAD-11DB-44F2-AF9F-6017F987AB33}"/>
                </a:ext>
              </a:extLst>
            </p:cNvPr>
            <p:cNvSpPr>
              <a:spLocks noChangeArrowheads="1"/>
            </p:cNvSpPr>
            <p:nvPr/>
          </p:nvSpPr>
          <p:spPr bwMode="auto">
            <a:xfrm>
              <a:off x="3744" y="235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7" name="Oval 163">
              <a:extLst>
                <a:ext uri="{FF2B5EF4-FFF2-40B4-BE49-F238E27FC236}">
                  <a16:creationId xmlns:a16="http://schemas.microsoft.com/office/drawing/2014/main" id="{D39B0EF7-ECF6-407A-BCD0-490202FF8E97}"/>
                </a:ext>
              </a:extLst>
            </p:cNvPr>
            <p:cNvSpPr>
              <a:spLocks noChangeArrowheads="1"/>
            </p:cNvSpPr>
            <p:nvPr/>
          </p:nvSpPr>
          <p:spPr bwMode="auto">
            <a:xfrm>
              <a:off x="3456" y="211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8" name="Oval 164">
              <a:extLst>
                <a:ext uri="{FF2B5EF4-FFF2-40B4-BE49-F238E27FC236}">
                  <a16:creationId xmlns:a16="http://schemas.microsoft.com/office/drawing/2014/main" id="{6148A652-8811-4AE1-868C-7E9BC0304C1C}"/>
                </a:ext>
              </a:extLst>
            </p:cNvPr>
            <p:cNvSpPr>
              <a:spLocks noChangeArrowheads="1"/>
            </p:cNvSpPr>
            <p:nvPr/>
          </p:nvSpPr>
          <p:spPr bwMode="auto">
            <a:xfrm>
              <a:off x="3504" y="2016"/>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9" name="Oval 165">
              <a:extLst>
                <a:ext uri="{FF2B5EF4-FFF2-40B4-BE49-F238E27FC236}">
                  <a16:creationId xmlns:a16="http://schemas.microsoft.com/office/drawing/2014/main" id="{DCDA1AB7-BFC1-444C-9C0B-99AFF80B571D}"/>
                </a:ext>
              </a:extLst>
            </p:cNvPr>
            <p:cNvSpPr>
              <a:spLocks noChangeArrowheads="1"/>
            </p:cNvSpPr>
            <p:nvPr/>
          </p:nvSpPr>
          <p:spPr bwMode="auto">
            <a:xfrm>
              <a:off x="3552" y="2016"/>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0" name="Oval 166">
              <a:extLst>
                <a:ext uri="{FF2B5EF4-FFF2-40B4-BE49-F238E27FC236}">
                  <a16:creationId xmlns:a16="http://schemas.microsoft.com/office/drawing/2014/main" id="{C236092E-2D12-45F9-B6CD-BC6E6D9127D8}"/>
                </a:ext>
              </a:extLst>
            </p:cNvPr>
            <p:cNvSpPr>
              <a:spLocks noChangeArrowheads="1"/>
            </p:cNvSpPr>
            <p:nvPr/>
          </p:nvSpPr>
          <p:spPr bwMode="auto">
            <a:xfrm>
              <a:off x="3696" y="2016"/>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 name="Oval 167">
              <a:extLst>
                <a:ext uri="{FF2B5EF4-FFF2-40B4-BE49-F238E27FC236}">
                  <a16:creationId xmlns:a16="http://schemas.microsoft.com/office/drawing/2014/main" id="{B7CB3E1E-FEF7-4EF6-8F13-AAB0CD8614E0}"/>
                </a:ext>
              </a:extLst>
            </p:cNvPr>
            <p:cNvSpPr>
              <a:spLocks noChangeArrowheads="1"/>
            </p:cNvSpPr>
            <p:nvPr/>
          </p:nvSpPr>
          <p:spPr bwMode="auto">
            <a:xfrm>
              <a:off x="3696" y="211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2" name="Oval 168">
              <a:extLst>
                <a:ext uri="{FF2B5EF4-FFF2-40B4-BE49-F238E27FC236}">
                  <a16:creationId xmlns:a16="http://schemas.microsoft.com/office/drawing/2014/main" id="{15207DD3-1CC8-4F05-8DA1-CF8539EE3426}"/>
                </a:ext>
              </a:extLst>
            </p:cNvPr>
            <p:cNvSpPr>
              <a:spLocks noChangeArrowheads="1"/>
            </p:cNvSpPr>
            <p:nvPr/>
          </p:nvSpPr>
          <p:spPr bwMode="auto">
            <a:xfrm>
              <a:off x="3792" y="2064"/>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3" name="Oval 169">
              <a:extLst>
                <a:ext uri="{FF2B5EF4-FFF2-40B4-BE49-F238E27FC236}">
                  <a16:creationId xmlns:a16="http://schemas.microsoft.com/office/drawing/2014/main" id="{EB52DF0F-BD77-4AB4-AF5E-E547006D8AD5}"/>
                </a:ext>
              </a:extLst>
            </p:cNvPr>
            <p:cNvSpPr>
              <a:spLocks noChangeArrowheads="1"/>
            </p:cNvSpPr>
            <p:nvPr/>
          </p:nvSpPr>
          <p:spPr bwMode="auto">
            <a:xfrm>
              <a:off x="3792" y="2160"/>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4" name="Oval 170">
              <a:extLst>
                <a:ext uri="{FF2B5EF4-FFF2-40B4-BE49-F238E27FC236}">
                  <a16:creationId xmlns:a16="http://schemas.microsoft.com/office/drawing/2014/main" id="{CB25AE94-4209-498C-B705-1A3E2960FA93}"/>
                </a:ext>
              </a:extLst>
            </p:cNvPr>
            <p:cNvSpPr>
              <a:spLocks noChangeArrowheads="1"/>
            </p:cNvSpPr>
            <p:nvPr/>
          </p:nvSpPr>
          <p:spPr bwMode="auto">
            <a:xfrm>
              <a:off x="3840" y="211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5" name="Rectangle 171">
              <a:extLst>
                <a:ext uri="{FF2B5EF4-FFF2-40B4-BE49-F238E27FC236}">
                  <a16:creationId xmlns:a16="http://schemas.microsoft.com/office/drawing/2014/main" id="{03EF8F5B-8CDC-4736-95C0-11ADA0A9311F}"/>
                </a:ext>
              </a:extLst>
            </p:cNvPr>
            <p:cNvSpPr>
              <a:spLocks noChangeArrowheads="1"/>
            </p:cNvSpPr>
            <p:nvPr/>
          </p:nvSpPr>
          <p:spPr bwMode="auto">
            <a:xfrm>
              <a:off x="3456" y="2016"/>
              <a:ext cx="432" cy="384"/>
            </a:xfrm>
            <a:prstGeom prst="rect">
              <a:avLst/>
            </a:prstGeom>
            <a:noFill/>
            <a:ln w="12700">
              <a:solidFill>
                <a:schemeClr val="tx1"/>
              </a:solidFill>
              <a:miter lim="800000"/>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6" name="Rectangle 172">
              <a:extLst>
                <a:ext uri="{FF2B5EF4-FFF2-40B4-BE49-F238E27FC236}">
                  <a16:creationId xmlns:a16="http://schemas.microsoft.com/office/drawing/2014/main" id="{70D38D2A-90D2-4746-B070-7CF7FA2004AB}"/>
                </a:ext>
              </a:extLst>
            </p:cNvPr>
            <p:cNvSpPr>
              <a:spLocks noChangeArrowheads="1"/>
            </p:cNvSpPr>
            <p:nvPr/>
          </p:nvSpPr>
          <p:spPr bwMode="auto">
            <a:xfrm>
              <a:off x="3408" y="2064"/>
              <a:ext cx="432" cy="384"/>
            </a:xfrm>
            <a:prstGeom prst="rect">
              <a:avLst/>
            </a:prstGeom>
            <a:solidFill>
              <a:srgbClr val="FFFF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7" name="Oval 173">
              <a:extLst>
                <a:ext uri="{FF2B5EF4-FFF2-40B4-BE49-F238E27FC236}">
                  <a16:creationId xmlns:a16="http://schemas.microsoft.com/office/drawing/2014/main" id="{66D1117C-F97F-4FB9-951A-01C4EF27904D}"/>
                </a:ext>
              </a:extLst>
            </p:cNvPr>
            <p:cNvSpPr>
              <a:spLocks noChangeArrowheads="1"/>
            </p:cNvSpPr>
            <p:nvPr/>
          </p:nvSpPr>
          <p:spPr bwMode="auto">
            <a:xfrm>
              <a:off x="3408"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8" name="Oval 174">
              <a:extLst>
                <a:ext uri="{FF2B5EF4-FFF2-40B4-BE49-F238E27FC236}">
                  <a16:creationId xmlns:a16="http://schemas.microsoft.com/office/drawing/2014/main" id="{410AF7F5-0659-405A-A6D4-3099D5736A69}"/>
                </a:ext>
              </a:extLst>
            </p:cNvPr>
            <p:cNvSpPr>
              <a:spLocks noChangeArrowheads="1"/>
            </p:cNvSpPr>
            <p:nvPr/>
          </p:nvSpPr>
          <p:spPr bwMode="auto">
            <a:xfrm>
              <a:off x="3408" y="230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9" name="Oval 175">
              <a:extLst>
                <a:ext uri="{FF2B5EF4-FFF2-40B4-BE49-F238E27FC236}">
                  <a16:creationId xmlns:a16="http://schemas.microsoft.com/office/drawing/2014/main" id="{844D8556-4835-4780-A565-67F3B02FDE03}"/>
                </a:ext>
              </a:extLst>
            </p:cNvPr>
            <p:cNvSpPr>
              <a:spLocks noChangeArrowheads="1"/>
            </p:cNvSpPr>
            <p:nvPr/>
          </p:nvSpPr>
          <p:spPr bwMode="auto">
            <a:xfrm>
              <a:off x="3456"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0" name="Oval 176">
              <a:extLst>
                <a:ext uri="{FF2B5EF4-FFF2-40B4-BE49-F238E27FC236}">
                  <a16:creationId xmlns:a16="http://schemas.microsoft.com/office/drawing/2014/main" id="{322B5D61-B19B-41B4-B141-3D765B8CC22B}"/>
                </a:ext>
              </a:extLst>
            </p:cNvPr>
            <p:cNvSpPr>
              <a:spLocks noChangeArrowheads="1"/>
            </p:cNvSpPr>
            <p:nvPr/>
          </p:nvSpPr>
          <p:spPr bwMode="auto">
            <a:xfrm>
              <a:off x="3456" y="230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 name="Oval 177">
              <a:extLst>
                <a:ext uri="{FF2B5EF4-FFF2-40B4-BE49-F238E27FC236}">
                  <a16:creationId xmlns:a16="http://schemas.microsoft.com/office/drawing/2014/main" id="{95790979-E89A-4920-806A-1DEAD2C90DB7}"/>
                </a:ext>
              </a:extLst>
            </p:cNvPr>
            <p:cNvSpPr>
              <a:spLocks noChangeArrowheads="1"/>
            </p:cNvSpPr>
            <p:nvPr/>
          </p:nvSpPr>
          <p:spPr bwMode="auto">
            <a:xfrm>
              <a:off x="3456" y="235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2" name="Oval 178">
              <a:extLst>
                <a:ext uri="{FF2B5EF4-FFF2-40B4-BE49-F238E27FC236}">
                  <a16:creationId xmlns:a16="http://schemas.microsoft.com/office/drawing/2014/main" id="{780E192F-E12F-4313-B9D9-02E27C0416B0}"/>
                </a:ext>
              </a:extLst>
            </p:cNvPr>
            <p:cNvSpPr>
              <a:spLocks noChangeArrowheads="1"/>
            </p:cNvSpPr>
            <p:nvPr/>
          </p:nvSpPr>
          <p:spPr bwMode="auto">
            <a:xfrm>
              <a:off x="3504" y="230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3" name="Oval 179">
              <a:extLst>
                <a:ext uri="{FF2B5EF4-FFF2-40B4-BE49-F238E27FC236}">
                  <a16:creationId xmlns:a16="http://schemas.microsoft.com/office/drawing/2014/main" id="{5F2DA33E-AAC6-410D-B5CB-2C2AE0A4D526}"/>
                </a:ext>
              </a:extLst>
            </p:cNvPr>
            <p:cNvSpPr>
              <a:spLocks noChangeArrowheads="1"/>
            </p:cNvSpPr>
            <p:nvPr/>
          </p:nvSpPr>
          <p:spPr bwMode="auto">
            <a:xfrm>
              <a:off x="3552"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4" name="Oval 180">
              <a:extLst>
                <a:ext uri="{FF2B5EF4-FFF2-40B4-BE49-F238E27FC236}">
                  <a16:creationId xmlns:a16="http://schemas.microsoft.com/office/drawing/2014/main" id="{E392D221-9A97-4DA9-8DC6-91CEA7CC4E81}"/>
                </a:ext>
              </a:extLst>
            </p:cNvPr>
            <p:cNvSpPr>
              <a:spLocks noChangeArrowheads="1"/>
            </p:cNvSpPr>
            <p:nvPr/>
          </p:nvSpPr>
          <p:spPr bwMode="auto">
            <a:xfrm>
              <a:off x="3552" y="235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5" name="Oval 181">
              <a:extLst>
                <a:ext uri="{FF2B5EF4-FFF2-40B4-BE49-F238E27FC236}">
                  <a16:creationId xmlns:a16="http://schemas.microsoft.com/office/drawing/2014/main" id="{6B74ED27-3314-4B7D-8642-C2BAE0488D89}"/>
                </a:ext>
              </a:extLst>
            </p:cNvPr>
            <p:cNvSpPr>
              <a:spLocks noChangeArrowheads="1"/>
            </p:cNvSpPr>
            <p:nvPr/>
          </p:nvSpPr>
          <p:spPr bwMode="auto">
            <a:xfrm>
              <a:off x="3600" y="2256"/>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6" name="Oval 182">
              <a:extLst>
                <a:ext uri="{FF2B5EF4-FFF2-40B4-BE49-F238E27FC236}">
                  <a16:creationId xmlns:a16="http://schemas.microsoft.com/office/drawing/2014/main" id="{765FD18D-1898-437D-AA71-7382A7FDC1F8}"/>
                </a:ext>
              </a:extLst>
            </p:cNvPr>
            <p:cNvSpPr>
              <a:spLocks noChangeArrowheads="1"/>
            </p:cNvSpPr>
            <p:nvPr/>
          </p:nvSpPr>
          <p:spPr bwMode="auto">
            <a:xfrm>
              <a:off x="3600" y="230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7" name="Oval 183">
              <a:extLst>
                <a:ext uri="{FF2B5EF4-FFF2-40B4-BE49-F238E27FC236}">
                  <a16:creationId xmlns:a16="http://schemas.microsoft.com/office/drawing/2014/main" id="{953F25A4-2679-4C59-9D31-29AA5D079667}"/>
                </a:ext>
              </a:extLst>
            </p:cNvPr>
            <p:cNvSpPr>
              <a:spLocks noChangeArrowheads="1"/>
            </p:cNvSpPr>
            <p:nvPr/>
          </p:nvSpPr>
          <p:spPr bwMode="auto">
            <a:xfrm>
              <a:off x="3600" y="2352"/>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8" name="Oval 184">
              <a:extLst>
                <a:ext uri="{FF2B5EF4-FFF2-40B4-BE49-F238E27FC236}">
                  <a16:creationId xmlns:a16="http://schemas.microsoft.com/office/drawing/2014/main" id="{9959E327-7A94-4A42-A13E-5DDEDF993738}"/>
                </a:ext>
              </a:extLst>
            </p:cNvPr>
            <p:cNvSpPr>
              <a:spLocks noChangeArrowheads="1"/>
            </p:cNvSpPr>
            <p:nvPr/>
          </p:nvSpPr>
          <p:spPr bwMode="auto">
            <a:xfrm>
              <a:off x="3648"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9" name="Oval 185">
              <a:extLst>
                <a:ext uri="{FF2B5EF4-FFF2-40B4-BE49-F238E27FC236}">
                  <a16:creationId xmlns:a16="http://schemas.microsoft.com/office/drawing/2014/main" id="{724BC92A-C3C9-4DA5-8C4B-F073D397FE58}"/>
                </a:ext>
              </a:extLst>
            </p:cNvPr>
            <p:cNvSpPr>
              <a:spLocks noChangeArrowheads="1"/>
            </p:cNvSpPr>
            <p:nvPr/>
          </p:nvSpPr>
          <p:spPr bwMode="auto">
            <a:xfrm>
              <a:off x="3648" y="235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0" name="Oval 186">
              <a:extLst>
                <a:ext uri="{FF2B5EF4-FFF2-40B4-BE49-F238E27FC236}">
                  <a16:creationId xmlns:a16="http://schemas.microsoft.com/office/drawing/2014/main" id="{73185B50-5598-430F-AD77-53F49D45998B}"/>
                </a:ext>
              </a:extLst>
            </p:cNvPr>
            <p:cNvSpPr>
              <a:spLocks noChangeArrowheads="1"/>
            </p:cNvSpPr>
            <p:nvPr/>
          </p:nvSpPr>
          <p:spPr bwMode="auto">
            <a:xfrm>
              <a:off x="3696" y="2256"/>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1" name="Oval 187">
              <a:extLst>
                <a:ext uri="{FF2B5EF4-FFF2-40B4-BE49-F238E27FC236}">
                  <a16:creationId xmlns:a16="http://schemas.microsoft.com/office/drawing/2014/main" id="{5F3C8D05-2B9C-4A4B-BB41-BC9FDE4BE45A}"/>
                </a:ext>
              </a:extLst>
            </p:cNvPr>
            <p:cNvSpPr>
              <a:spLocks noChangeArrowheads="1"/>
            </p:cNvSpPr>
            <p:nvPr/>
          </p:nvSpPr>
          <p:spPr bwMode="auto">
            <a:xfrm>
              <a:off x="3696" y="235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2" name="Oval 188">
              <a:extLst>
                <a:ext uri="{FF2B5EF4-FFF2-40B4-BE49-F238E27FC236}">
                  <a16:creationId xmlns:a16="http://schemas.microsoft.com/office/drawing/2014/main" id="{EE8ACBFE-06FB-458C-970A-13EE15F9C38E}"/>
                </a:ext>
              </a:extLst>
            </p:cNvPr>
            <p:cNvSpPr>
              <a:spLocks noChangeArrowheads="1"/>
            </p:cNvSpPr>
            <p:nvPr/>
          </p:nvSpPr>
          <p:spPr bwMode="auto">
            <a:xfrm>
              <a:off x="3744"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3" name="Oval 189">
              <a:extLst>
                <a:ext uri="{FF2B5EF4-FFF2-40B4-BE49-F238E27FC236}">
                  <a16:creationId xmlns:a16="http://schemas.microsoft.com/office/drawing/2014/main" id="{926A77A5-683C-4D8D-9D01-CDF25EF3B16B}"/>
                </a:ext>
              </a:extLst>
            </p:cNvPr>
            <p:cNvSpPr>
              <a:spLocks noChangeArrowheads="1"/>
            </p:cNvSpPr>
            <p:nvPr/>
          </p:nvSpPr>
          <p:spPr bwMode="auto">
            <a:xfrm>
              <a:off x="3744" y="230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4" name="Oval 190">
              <a:extLst>
                <a:ext uri="{FF2B5EF4-FFF2-40B4-BE49-F238E27FC236}">
                  <a16:creationId xmlns:a16="http://schemas.microsoft.com/office/drawing/2014/main" id="{B611C796-66BB-41A5-BF77-1E2A37D15455}"/>
                </a:ext>
              </a:extLst>
            </p:cNvPr>
            <p:cNvSpPr>
              <a:spLocks noChangeArrowheads="1"/>
            </p:cNvSpPr>
            <p:nvPr/>
          </p:nvSpPr>
          <p:spPr bwMode="auto">
            <a:xfrm>
              <a:off x="3744" y="235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5" name="Oval 191">
              <a:extLst>
                <a:ext uri="{FF2B5EF4-FFF2-40B4-BE49-F238E27FC236}">
                  <a16:creationId xmlns:a16="http://schemas.microsoft.com/office/drawing/2014/main" id="{B5DBA967-9D90-4DA1-A9F4-EA498B4023A7}"/>
                </a:ext>
              </a:extLst>
            </p:cNvPr>
            <p:cNvSpPr>
              <a:spLocks noChangeArrowheads="1"/>
            </p:cNvSpPr>
            <p:nvPr/>
          </p:nvSpPr>
          <p:spPr bwMode="auto">
            <a:xfrm>
              <a:off x="3792" y="230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6" name="Oval 192">
              <a:extLst>
                <a:ext uri="{FF2B5EF4-FFF2-40B4-BE49-F238E27FC236}">
                  <a16:creationId xmlns:a16="http://schemas.microsoft.com/office/drawing/2014/main" id="{B525E59B-AA27-435E-BC4F-219BF228186D}"/>
                </a:ext>
              </a:extLst>
            </p:cNvPr>
            <p:cNvSpPr>
              <a:spLocks noChangeArrowheads="1"/>
            </p:cNvSpPr>
            <p:nvPr/>
          </p:nvSpPr>
          <p:spPr bwMode="auto">
            <a:xfrm>
              <a:off x="3792" y="235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7" name="Oval 193">
              <a:extLst>
                <a:ext uri="{FF2B5EF4-FFF2-40B4-BE49-F238E27FC236}">
                  <a16:creationId xmlns:a16="http://schemas.microsoft.com/office/drawing/2014/main" id="{350D0548-218E-40E9-9D6F-260BA39A0730}"/>
                </a:ext>
              </a:extLst>
            </p:cNvPr>
            <p:cNvSpPr>
              <a:spLocks noChangeArrowheads="1"/>
            </p:cNvSpPr>
            <p:nvPr/>
          </p:nvSpPr>
          <p:spPr bwMode="auto">
            <a:xfrm>
              <a:off x="3408" y="2400"/>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8" name="Oval 194">
              <a:extLst>
                <a:ext uri="{FF2B5EF4-FFF2-40B4-BE49-F238E27FC236}">
                  <a16:creationId xmlns:a16="http://schemas.microsoft.com/office/drawing/2014/main" id="{71C4B067-E915-4939-AEA6-F58C162B4CB1}"/>
                </a:ext>
              </a:extLst>
            </p:cNvPr>
            <p:cNvSpPr>
              <a:spLocks noChangeArrowheads="1"/>
            </p:cNvSpPr>
            <p:nvPr/>
          </p:nvSpPr>
          <p:spPr bwMode="auto">
            <a:xfrm>
              <a:off x="3456" y="2400"/>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9" name="Oval 195">
              <a:extLst>
                <a:ext uri="{FF2B5EF4-FFF2-40B4-BE49-F238E27FC236}">
                  <a16:creationId xmlns:a16="http://schemas.microsoft.com/office/drawing/2014/main" id="{1EB68D23-D6FC-4871-B242-BED3EF59065F}"/>
                </a:ext>
              </a:extLst>
            </p:cNvPr>
            <p:cNvSpPr>
              <a:spLocks noChangeArrowheads="1"/>
            </p:cNvSpPr>
            <p:nvPr/>
          </p:nvSpPr>
          <p:spPr bwMode="auto">
            <a:xfrm>
              <a:off x="3504" y="2400"/>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0" name="Oval 196">
              <a:extLst>
                <a:ext uri="{FF2B5EF4-FFF2-40B4-BE49-F238E27FC236}">
                  <a16:creationId xmlns:a16="http://schemas.microsoft.com/office/drawing/2014/main" id="{CF3FCA76-B764-4501-8A21-79E80DCA78B0}"/>
                </a:ext>
              </a:extLst>
            </p:cNvPr>
            <p:cNvSpPr>
              <a:spLocks noChangeArrowheads="1"/>
            </p:cNvSpPr>
            <p:nvPr/>
          </p:nvSpPr>
          <p:spPr bwMode="auto">
            <a:xfrm>
              <a:off x="3552" y="2400"/>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1" name="Oval 197">
              <a:extLst>
                <a:ext uri="{FF2B5EF4-FFF2-40B4-BE49-F238E27FC236}">
                  <a16:creationId xmlns:a16="http://schemas.microsoft.com/office/drawing/2014/main" id="{7628AB13-6140-4E13-8CDF-BABDB2D151B0}"/>
                </a:ext>
              </a:extLst>
            </p:cNvPr>
            <p:cNvSpPr>
              <a:spLocks noChangeArrowheads="1"/>
            </p:cNvSpPr>
            <p:nvPr/>
          </p:nvSpPr>
          <p:spPr bwMode="auto">
            <a:xfrm>
              <a:off x="3600" y="2400"/>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 name="Oval 198">
              <a:extLst>
                <a:ext uri="{FF2B5EF4-FFF2-40B4-BE49-F238E27FC236}">
                  <a16:creationId xmlns:a16="http://schemas.microsoft.com/office/drawing/2014/main" id="{9DF1BC55-29A8-412F-828F-98C9B5C20CA5}"/>
                </a:ext>
              </a:extLst>
            </p:cNvPr>
            <p:cNvSpPr>
              <a:spLocks noChangeArrowheads="1"/>
            </p:cNvSpPr>
            <p:nvPr/>
          </p:nvSpPr>
          <p:spPr bwMode="auto">
            <a:xfrm>
              <a:off x="3744" y="2400"/>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 name="Oval 199">
              <a:extLst>
                <a:ext uri="{FF2B5EF4-FFF2-40B4-BE49-F238E27FC236}">
                  <a16:creationId xmlns:a16="http://schemas.microsoft.com/office/drawing/2014/main" id="{47CA8B66-425C-4CD9-880F-E1F6FECFC858}"/>
                </a:ext>
              </a:extLst>
            </p:cNvPr>
            <p:cNvSpPr>
              <a:spLocks noChangeArrowheads="1"/>
            </p:cNvSpPr>
            <p:nvPr/>
          </p:nvSpPr>
          <p:spPr bwMode="auto">
            <a:xfrm>
              <a:off x="3792" y="2400"/>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 name="Oval 200">
              <a:extLst>
                <a:ext uri="{FF2B5EF4-FFF2-40B4-BE49-F238E27FC236}">
                  <a16:creationId xmlns:a16="http://schemas.microsoft.com/office/drawing/2014/main" id="{F2527AF8-AF9F-41CC-94F4-75C9DCB1951E}"/>
                </a:ext>
              </a:extLst>
            </p:cNvPr>
            <p:cNvSpPr>
              <a:spLocks noChangeArrowheads="1"/>
            </p:cNvSpPr>
            <p:nvPr/>
          </p:nvSpPr>
          <p:spPr bwMode="auto">
            <a:xfrm>
              <a:off x="3408" y="206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 name="Oval 201">
              <a:extLst>
                <a:ext uri="{FF2B5EF4-FFF2-40B4-BE49-F238E27FC236}">
                  <a16:creationId xmlns:a16="http://schemas.microsoft.com/office/drawing/2014/main" id="{6549DD14-8478-4C9A-8077-F2FE45FE1BB9}"/>
                </a:ext>
              </a:extLst>
            </p:cNvPr>
            <p:cNvSpPr>
              <a:spLocks noChangeArrowheads="1"/>
            </p:cNvSpPr>
            <p:nvPr/>
          </p:nvSpPr>
          <p:spPr bwMode="auto">
            <a:xfrm>
              <a:off x="3408"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6" name="Oval 202">
              <a:extLst>
                <a:ext uri="{FF2B5EF4-FFF2-40B4-BE49-F238E27FC236}">
                  <a16:creationId xmlns:a16="http://schemas.microsoft.com/office/drawing/2014/main" id="{71C0A041-6E65-4FB0-B865-40DABAFD265E}"/>
                </a:ext>
              </a:extLst>
            </p:cNvPr>
            <p:cNvSpPr>
              <a:spLocks noChangeArrowheads="1"/>
            </p:cNvSpPr>
            <p:nvPr/>
          </p:nvSpPr>
          <p:spPr bwMode="auto">
            <a:xfrm>
              <a:off x="3408" y="2208"/>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 name="Oval 203">
              <a:extLst>
                <a:ext uri="{FF2B5EF4-FFF2-40B4-BE49-F238E27FC236}">
                  <a16:creationId xmlns:a16="http://schemas.microsoft.com/office/drawing/2014/main" id="{9D5A634B-A143-4381-88DC-0C34627037AE}"/>
                </a:ext>
              </a:extLst>
            </p:cNvPr>
            <p:cNvSpPr>
              <a:spLocks noChangeArrowheads="1"/>
            </p:cNvSpPr>
            <p:nvPr/>
          </p:nvSpPr>
          <p:spPr bwMode="auto">
            <a:xfrm>
              <a:off x="3456" y="2112"/>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8" name="Oval 204">
              <a:extLst>
                <a:ext uri="{FF2B5EF4-FFF2-40B4-BE49-F238E27FC236}">
                  <a16:creationId xmlns:a16="http://schemas.microsoft.com/office/drawing/2014/main" id="{6A49EB5F-F1C8-45D3-A6A0-B6A86B2EB2C7}"/>
                </a:ext>
              </a:extLst>
            </p:cNvPr>
            <p:cNvSpPr>
              <a:spLocks noChangeArrowheads="1"/>
            </p:cNvSpPr>
            <p:nvPr/>
          </p:nvSpPr>
          <p:spPr bwMode="auto">
            <a:xfrm>
              <a:off x="3456" y="2160"/>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9" name="Oval 205">
              <a:extLst>
                <a:ext uri="{FF2B5EF4-FFF2-40B4-BE49-F238E27FC236}">
                  <a16:creationId xmlns:a16="http://schemas.microsoft.com/office/drawing/2014/main" id="{C68B932F-CFDE-482E-A9A2-6DF278D7E340}"/>
                </a:ext>
              </a:extLst>
            </p:cNvPr>
            <p:cNvSpPr>
              <a:spLocks noChangeArrowheads="1"/>
            </p:cNvSpPr>
            <p:nvPr/>
          </p:nvSpPr>
          <p:spPr bwMode="auto">
            <a:xfrm>
              <a:off x="3456" y="2208"/>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0" name="Oval 206">
              <a:extLst>
                <a:ext uri="{FF2B5EF4-FFF2-40B4-BE49-F238E27FC236}">
                  <a16:creationId xmlns:a16="http://schemas.microsoft.com/office/drawing/2014/main" id="{82944C9F-7712-44E9-903D-A31C28AE8826}"/>
                </a:ext>
              </a:extLst>
            </p:cNvPr>
            <p:cNvSpPr>
              <a:spLocks noChangeArrowheads="1"/>
            </p:cNvSpPr>
            <p:nvPr/>
          </p:nvSpPr>
          <p:spPr bwMode="auto">
            <a:xfrm>
              <a:off x="3504"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1" name="Oval 207">
              <a:extLst>
                <a:ext uri="{FF2B5EF4-FFF2-40B4-BE49-F238E27FC236}">
                  <a16:creationId xmlns:a16="http://schemas.microsoft.com/office/drawing/2014/main" id="{F12ECF87-A45C-43E7-A2DB-53D565F03AE2}"/>
                </a:ext>
              </a:extLst>
            </p:cNvPr>
            <p:cNvSpPr>
              <a:spLocks noChangeArrowheads="1"/>
            </p:cNvSpPr>
            <p:nvPr/>
          </p:nvSpPr>
          <p:spPr bwMode="auto">
            <a:xfrm>
              <a:off x="3504" y="2160"/>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 name="Oval 208">
              <a:extLst>
                <a:ext uri="{FF2B5EF4-FFF2-40B4-BE49-F238E27FC236}">
                  <a16:creationId xmlns:a16="http://schemas.microsoft.com/office/drawing/2014/main" id="{A3CCF4C4-76D8-49CC-AE13-2C8CBE639CA4}"/>
                </a:ext>
              </a:extLst>
            </p:cNvPr>
            <p:cNvSpPr>
              <a:spLocks noChangeArrowheads="1"/>
            </p:cNvSpPr>
            <p:nvPr/>
          </p:nvSpPr>
          <p:spPr bwMode="auto">
            <a:xfrm>
              <a:off x="3504" y="2208"/>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3" name="Oval 209">
              <a:extLst>
                <a:ext uri="{FF2B5EF4-FFF2-40B4-BE49-F238E27FC236}">
                  <a16:creationId xmlns:a16="http://schemas.microsoft.com/office/drawing/2014/main" id="{B593C353-D154-4A7B-B3B5-7C8D3D56093B}"/>
                </a:ext>
              </a:extLst>
            </p:cNvPr>
            <p:cNvSpPr>
              <a:spLocks noChangeArrowheads="1"/>
            </p:cNvSpPr>
            <p:nvPr/>
          </p:nvSpPr>
          <p:spPr bwMode="auto">
            <a:xfrm>
              <a:off x="3552" y="206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 name="Oval 210">
              <a:extLst>
                <a:ext uri="{FF2B5EF4-FFF2-40B4-BE49-F238E27FC236}">
                  <a16:creationId xmlns:a16="http://schemas.microsoft.com/office/drawing/2014/main" id="{63CC185D-8202-49B4-936F-36E7ACE5CDDB}"/>
                </a:ext>
              </a:extLst>
            </p:cNvPr>
            <p:cNvSpPr>
              <a:spLocks noChangeArrowheads="1"/>
            </p:cNvSpPr>
            <p:nvPr/>
          </p:nvSpPr>
          <p:spPr bwMode="auto">
            <a:xfrm>
              <a:off x="3552" y="2112"/>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5" name="Oval 211">
              <a:extLst>
                <a:ext uri="{FF2B5EF4-FFF2-40B4-BE49-F238E27FC236}">
                  <a16:creationId xmlns:a16="http://schemas.microsoft.com/office/drawing/2014/main" id="{F2FE8AE9-B1D9-45C5-9EA3-203911557232}"/>
                </a:ext>
              </a:extLst>
            </p:cNvPr>
            <p:cNvSpPr>
              <a:spLocks noChangeArrowheads="1"/>
            </p:cNvSpPr>
            <p:nvPr/>
          </p:nvSpPr>
          <p:spPr bwMode="auto">
            <a:xfrm>
              <a:off x="3552" y="2160"/>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6" name="Oval 212">
              <a:extLst>
                <a:ext uri="{FF2B5EF4-FFF2-40B4-BE49-F238E27FC236}">
                  <a16:creationId xmlns:a16="http://schemas.microsoft.com/office/drawing/2014/main" id="{5C73F515-12BE-4E38-B63A-EC3553449E5B}"/>
                </a:ext>
              </a:extLst>
            </p:cNvPr>
            <p:cNvSpPr>
              <a:spLocks noChangeArrowheads="1"/>
            </p:cNvSpPr>
            <p:nvPr/>
          </p:nvSpPr>
          <p:spPr bwMode="auto">
            <a:xfrm>
              <a:off x="3552" y="2208"/>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7" name="Oval 213">
              <a:extLst>
                <a:ext uri="{FF2B5EF4-FFF2-40B4-BE49-F238E27FC236}">
                  <a16:creationId xmlns:a16="http://schemas.microsoft.com/office/drawing/2014/main" id="{E54C2317-3D08-449B-A1C3-6E5231A7AC88}"/>
                </a:ext>
              </a:extLst>
            </p:cNvPr>
            <p:cNvSpPr>
              <a:spLocks noChangeArrowheads="1"/>
            </p:cNvSpPr>
            <p:nvPr/>
          </p:nvSpPr>
          <p:spPr bwMode="auto">
            <a:xfrm>
              <a:off x="3600" y="206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8" name="Oval 214">
              <a:extLst>
                <a:ext uri="{FF2B5EF4-FFF2-40B4-BE49-F238E27FC236}">
                  <a16:creationId xmlns:a16="http://schemas.microsoft.com/office/drawing/2014/main" id="{FD3B8202-B535-48FC-AD52-C9D8B606E712}"/>
                </a:ext>
              </a:extLst>
            </p:cNvPr>
            <p:cNvSpPr>
              <a:spLocks noChangeArrowheads="1"/>
            </p:cNvSpPr>
            <p:nvPr/>
          </p:nvSpPr>
          <p:spPr bwMode="auto">
            <a:xfrm>
              <a:off x="3600"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9" name="Oval 215">
              <a:extLst>
                <a:ext uri="{FF2B5EF4-FFF2-40B4-BE49-F238E27FC236}">
                  <a16:creationId xmlns:a16="http://schemas.microsoft.com/office/drawing/2014/main" id="{8C7B8AF5-A88E-42DE-982F-C5D4318C2CE0}"/>
                </a:ext>
              </a:extLst>
            </p:cNvPr>
            <p:cNvSpPr>
              <a:spLocks noChangeArrowheads="1"/>
            </p:cNvSpPr>
            <p:nvPr/>
          </p:nvSpPr>
          <p:spPr bwMode="auto">
            <a:xfrm>
              <a:off x="3600" y="2160"/>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0" name="Oval 216">
              <a:extLst>
                <a:ext uri="{FF2B5EF4-FFF2-40B4-BE49-F238E27FC236}">
                  <a16:creationId xmlns:a16="http://schemas.microsoft.com/office/drawing/2014/main" id="{D2EF0DBD-063E-4621-A380-324B14762A03}"/>
                </a:ext>
              </a:extLst>
            </p:cNvPr>
            <p:cNvSpPr>
              <a:spLocks noChangeArrowheads="1"/>
            </p:cNvSpPr>
            <p:nvPr/>
          </p:nvSpPr>
          <p:spPr bwMode="auto">
            <a:xfrm>
              <a:off x="3600" y="2208"/>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1" name="Oval 217">
              <a:extLst>
                <a:ext uri="{FF2B5EF4-FFF2-40B4-BE49-F238E27FC236}">
                  <a16:creationId xmlns:a16="http://schemas.microsoft.com/office/drawing/2014/main" id="{3FAEE166-5C36-4B1B-ABD7-F183EE5DBD1C}"/>
                </a:ext>
              </a:extLst>
            </p:cNvPr>
            <p:cNvSpPr>
              <a:spLocks noChangeArrowheads="1"/>
            </p:cNvSpPr>
            <p:nvPr/>
          </p:nvSpPr>
          <p:spPr bwMode="auto">
            <a:xfrm>
              <a:off x="3648"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2" name="Oval 218">
              <a:extLst>
                <a:ext uri="{FF2B5EF4-FFF2-40B4-BE49-F238E27FC236}">
                  <a16:creationId xmlns:a16="http://schemas.microsoft.com/office/drawing/2014/main" id="{227B61B4-EE0A-48FA-9DEA-7A24C62689D9}"/>
                </a:ext>
              </a:extLst>
            </p:cNvPr>
            <p:cNvSpPr>
              <a:spLocks noChangeArrowheads="1"/>
            </p:cNvSpPr>
            <p:nvPr/>
          </p:nvSpPr>
          <p:spPr bwMode="auto">
            <a:xfrm>
              <a:off x="3648" y="2208"/>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3" name="Oval 219">
              <a:extLst>
                <a:ext uri="{FF2B5EF4-FFF2-40B4-BE49-F238E27FC236}">
                  <a16:creationId xmlns:a16="http://schemas.microsoft.com/office/drawing/2014/main" id="{F1BCAC8A-A13F-419E-B83B-547CE6B5D457}"/>
                </a:ext>
              </a:extLst>
            </p:cNvPr>
            <p:cNvSpPr>
              <a:spLocks noChangeArrowheads="1"/>
            </p:cNvSpPr>
            <p:nvPr/>
          </p:nvSpPr>
          <p:spPr bwMode="auto">
            <a:xfrm>
              <a:off x="3696" y="206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4" name="Oval 220">
              <a:extLst>
                <a:ext uri="{FF2B5EF4-FFF2-40B4-BE49-F238E27FC236}">
                  <a16:creationId xmlns:a16="http://schemas.microsoft.com/office/drawing/2014/main" id="{750BF6CB-BDA1-4B4D-8229-8ABEFEC69304}"/>
                </a:ext>
              </a:extLst>
            </p:cNvPr>
            <p:cNvSpPr>
              <a:spLocks noChangeArrowheads="1"/>
            </p:cNvSpPr>
            <p:nvPr/>
          </p:nvSpPr>
          <p:spPr bwMode="auto">
            <a:xfrm>
              <a:off x="3696" y="2112"/>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5" name="Oval 221">
              <a:extLst>
                <a:ext uri="{FF2B5EF4-FFF2-40B4-BE49-F238E27FC236}">
                  <a16:creationId xmlns:a16="http://schemas.microsoft.com/office/drawing/2014/main" id="{3BF8C687-8926-40E7-999A-6C3576C8425D}"/>
                </a:ext>
              </a:extLst>
            </p:cNvPr>
            <p:cNvSpPr>
              <a:spLocks noChangeArrowheads="1"/>
            </p:cNvSpPr>
            <p:nvPr/>
          </p:nvSpPr>
          <p:spPr bwMode="auto">
            <a:xfrm>
              <a:off x="3696" y="2160"/>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6" name="Oval 222">
              <a:extLst>
                <a:ext uri="{FF2B5EF4-FFF2-40B4-BE49-F238E27FC236}">
                  <a16:creationId xmlns:a16="http://schemas.microsoft.com/office/drawing/2014/main" id="{0D19FEDB-8F7E-493E-8499-C932DBCCFEEF}"/>
                </a:ext>
              </a:extLst>
            </p:cNvPr>
            <p:cNvSpPr>
              <a:spLocks noChangeArrowheads="1"/>
            </p:cNvSpPr>
            <p:nvPr/>
          </p:nvSpPr>
          <p:spPr bwMode="auto">
            <a:xfrm>
              <a:off x="3696" y="2208"/>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7" name="Oval 223">
              <a:extLst>
                <a:ext uri="{FF2B5EF4-FFF2-40B4-BE49-F238E27FC236}">
                  <a16:creationId xmlns:a16="http://schemas.microsoft.com/office/drawing/2014/main" id="{3B80382D-B9AD-46B9-8674-75E4DADA54E4}"/>
                </a:ext>
              </a:extLst>
            </p:cNvPr>
            <p:cNvSpPr>
              <a:spLocks noChangeArrowheads="1"/>
            </p:cNvSpPr>
            <p:nvPr/>
          </p:nvSpPr>
          <p:spPr bwMode="auto">
            <a:xfrm>
              <a:off x="3744" y="206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8" name="Oval 224">
              <a:extLst>
                <a:ext uri="{FF2B5EF4-FFF2-40B4-BE49-F238E27FC236}">
                  <a16:creationId xmlns:a16="http://schemas.microsoft.com/office/drawing/2014/main" id="{BC929586-813D-44B1-99E2-786CB8161154}"/>
                </a:ext>
              </a:extLst>
            </p:cNvPr>
            <p:cNvSpPr>
              <a:spLocks noChangeArrowheads="1"/>
            </p:cNvSpPr>
            <p:nvPr/>
          </p:nvSpPr>
          <p:spPr bwMode="auto">
            <a:xfrm>
              <a:off x="3744" y="2160"/>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9" name="Oval 225">
              <a:extLst>
                <a:ext uri="{FF2B5EF4-FFF2-40B4-BE49-F238E27FC236}">
                  <a16:creationId xmlns:a16="http://schemas.microsoft.com/office/drawing/2014/main" id="{64939885-4103-4771-8A18-6B0C4D5136DE}"/>
                </a:ext>
              </a:extLst>
            </p:cNvPr>
            <p:cNvSpPr>
              <a:spLocks noChangeArrowheads="1"/>
            </p:cNvSpPr>
            <p:nvPr/>
          </p:nvSpPr>
          <p:spPr bwMode="auto">
            <a:xfrm>
              <a:off x="3792" y="206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0" name="Oval 226">
              <a:extLst>
                <a:ext uri="{FF2B5EF4-FFF2-40B4-BE49-F238E27FC236}">
                  <a16:creationId xmlns:a16="http://schemas.microsoft.com/office/drawing/2014/main" id="{FED8E70E-F50E-40A9-865A-1B7F5AB50669}"/>
                </a:ext>
              </a:extLst>
            </p:cNvPr>
            <p:cNvSpPr>
              <a:spLocks noChangeArrowheads="1"/>
            </p:cNvSpPr>
            <p:nvPr/>
          </p:nvSpPr>
          <p:spPr bwMode="auto">
            <a:xfrm>
              <a:off x="3792" y="2112"/>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1" name="Oval 227">
              <a:extLst>
                <a:ext uri="{FF2B5EF4-FFF2-40B4-BE49-F238E27FC236}">
                  <a16:creationId xmlns:a16="http://schemas.microsoft.com/office/drawing/2014/main" id="{DF0B20C5-742F-42D1-A512-B52903C8A939}"/>
                </a:ext>
              </a:extLst>
            </p:cNvPr>
            <p:cNvSpPr>
              <a:spLocks noChangeArrowheads="1"/>
            </p:cNvSpPr>
            <p:nvPr/>
          </p:nvSpPr>
          <p:spPr bwMode="auto">
            <a:xfrm>
              <a:off x="3792" y="2208"/>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 name="Oval 228">
              <a:extLst>
                <a:ext uri="{FF2B5EF4-FFF2-40B4-BE49-F238E27FC236}">
                  <a16:creationId xmlns:a16="http://schemas.microsoft.com/office/drawing/2014/main" id="{0090DCD4-DB8A-4D50-8817-546094D8A2AA}"/>
                </a:ext>
              </a:extLst>
            </p:cNvPr>
            <p:cNvSpPr>
              <a:spLocks noChangeArrowheads="1"/>
            </p:cNvSpPr>
            <p:nvPr/>
          </p:nvSpPr>
          <p:spPr bwMode="auto">
            <a:xfrm>
              <a:off x="3408" y="2352"/>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3" name="Oval 229">
              <a:extLst>
                <a:ext uri="{FF2B5EF4-FFF2-40B4-BE49-F238E27FC236}">
                  <a16:creationId xmlns:a16="http://schemas.microsoft.com/office/drawing/2014/main" id="{D7219FC1-6DB1-463F-9495-85CBCCD9096E}"/>
                </a:ext>
              </a:extLst>
            </p:cNvPr>
            <p:cNvSpPr>
              <a:spLocks noChangeArrowheads="1"/>
            </p:cNvSpPr>
            <p:nvPr/>
          </p:nvSpPr>
          <p:spPr bwMode="auto">
            <a:xfrm>
              <a:off x="3504" y="2256"/>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4" name="Oval 230">
              <a:extLst>
                <a:ext uri="{FF2B5EF4-FFF2-40B4-BE49-F238E27FC236}">
                  <a16:creationId xmlns:a16="http://schemas.microsoft.com/office/drawing/2014/main" id="{0E9F8B98-57F5-4853-84DC-D73C6412C131}"/>
                </a:ext>
              </a:extLst>
            </p:cNvPr>
            <p:cNvSpPr>
              <a:spLocks noChangeArrowheads="1"/>
            </p:cNvSpPr>
            <p:nvPr/>
          </p:nvSpPr>
          <p:spPr bwMode="auto">
            <a:xfrm>
              <a:off x="3504" y="2352"/>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5" name="Oval 231">
              <a:extLst>
                <a:ext uri="{FF2B5EF4-FFF2-40B4-BE49-F238E27FC236}">
                  <a16:creationId xmlns:a16="http://schemas.microsoft.com/office/drawing/2014/main" id="{0F4BD2C8-C0A9-4E41-A644-474D356957AE}"/>
                </a:ext>
              </a:extLst>
            </p:cNvPr>
            <p:cNvSpPr>
              <a:spLocks noChangeArrowheads="1"/>
            </p:cNvSpPr>
            <p:nvPr/>
          </p:nvSpPr>
          <p:spPr bwMode="auto">
            <a:xfrm>
              <a:off x="3552" y="230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6" name="Oval 232">
              <a:extLst>
                <a:ext uri="{FF2B5EF4-FFF2-40B4-BE49-F238E27FC236}">
                  <a16:creationId xmlns:a16="http://schemas.microsoft.com/office/drawing/2014/main" id="{267D406A-0497-448A-B454-8447A3136C68}"/>
                </a:ext>
              </a:extLst>
            </p:cNvPr>
            <p:cNvSpPr>
              <a:spLocks noChangeArrowheads="1"/>
            </p:cNvSpPr>
            <p:nvPr/>
          </p:nvSpPr>
          <p:spPr bwMode="auto">
            <a:xfrm>
              <a:off x="3648" y="230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7" name="Oval 233">
              <a:extLst>
                <a:ext uri="{FF2B5EF4-FFF2-40B4-BE49-F238E27FC236}">
                  <a16:creationId xmlns:a16="http://schemas.microsoft.com/office/drawing/2014/main" id="{9853D8D5-D2BB-438A-AB24-F50B1F617208}"/>
                </a:ext>
              </a:extLst>
            </p:cNvPr>
            <p:cNvSpPr>
              <a:spLocks noChangeArrowheads="1"/>
            </p:cNvSpPr>
            <p:nvPr/>
          </p:nvSpPr>
          <p:spPr bwMode="auto">
            <a:xfrm>
              <a:off x="3696" y="230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8" name="Oval 234">
              <a:extLst>
                <a:ext uri="{FF2B5EF4-FFF2-40B4-BE49-F238E27FC236}">
                  <a16:creationId xmlns:a16="http://schemas.microsoft.com/office/drawing/2014/main" id="{E0235871-8B79-4DB5-AFAE-5332B995876B}"/>
                </a:ext>
              </a:extLst>
            </p:cNvPr>
            <p:cNvSpPr>
              <a:spLocks noChangeArrowheads="1"/>
            </p:cNvSpPr>
            <p:nvPr/>
          </p:nvSpPr>
          <p:spPr bwMode="auto">
            <a:xfrm>
              <a:off x="3792" y="2256"/>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9" name="Oval 235">
              <a:extLst>
                <a:ext uri="{FF2B5EF4-FFF2-40B4-BE49-F238E27FC236}">
                  <a16:creationId xmlns:a16="http://schemas.microsoft.com/office/drawing/2014/main" id="{7D6A1F1F-F2ED-4053-9534-240CAD565AD6}"/>
                </a:ext>
              </a:extLst>
            </p:cNvPr>
            <p:cNvSpPr>
              <a:spLocks noChangeArrowheads="1"/>
            </p:cNvSpPr>
            <p:nvPr/>
          </p:nvSpPr>
          <p:spPr bwMode="auto">
            <a:xfrm>
              <a:off x="3648" y="2400"/>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0" name="Oval 236">
              <a:extLst>
                <a:ext uri="{FF2B5EF4-FFF2-40B4-BE49-F238E27FC236}">
                  <a16:creationId xmlns:a16="http://schemas.microsoft.com/office/drawing/2014/main" id="{A9575F41-EAD4-4BE8-A798-37A5C5C834EB}"/>
                </a:ext>
              </a:extLst>
            </p:cNvPr>
            <p:cNvSpPr>
              <a:spLocks noChangeArrowheads="1"/>
            </p:cNvSpPr>
            <p:nvPr/>
          </p:nvSpPr>
          <p:spPr bwMode="auto">
            <a:xfrm>
              <a:off x="3696" y="2400"/>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1" name="Oval 237">
              <a:extLst>
                <a:ext uri="{FF2B5EF4-FFF2-40B4-BE49-F238E27FC236}">
                  <a16:creationId xmlns:a16="http://schemas.microsoft.com/office/drawing/2014/main" id="{E2630AF5-439C-465A-806F-6E9B2A824052}"/>
                </a:ext>
              </a:extLst>
            </p:cNvPr>
            <p:cNvSpPr>
              <a:spLocks noChangeArrowheads="1"/>
            </p:cNvSpPr>
            <p:nvPr/>
          </p:nvSpPr>
          <p:spPr bwMode="auto">
            <a:xfrm>
              <a:off x="3408" y="2160"/>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2" name="Oval 238">
              <a:extLst>
                <a:ext uri="{FF2B5EF4-FFF2-40B4-BE49-F238E27FC236}">
                  <a16:creationId xmlns:a16="http://schemas.microsoft.com/office/drawing/2014/main" id="{04B4D8DF-CC37-4E5F-8780-5BF4F5917A42}"/>
                </a:ext>
              </a:extLst>
            </p:cNvPr>
            <p:cNvSpPr>
              <a:spLocks noChangeArrowheads="1"/>
            </p:cNvSpPr>
            <p:nvPr/>
          </p:nvSpPr>
          <p:spPr bwMode="auto">
            <a:xfrm>
              <a:off x="3456" y="2064"/>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 name="Oval 239">
              <a:extLst>
                <a:ext uri="{FF2B5EF4-FFF2-40B4-BE49-F238E27FC236}">
                  <a16:creationId xmlns:a16="http://schemas.microsoft.com/office/drawing/2014/main" id="{54778D05-11B5-4B56-9827-5D7A95DE7FA1}"/>
                </a:ext>
              </a:extLst>
            </p:cNvPr>
            <p:cNvSpPr>
              <a:spLocks noChangeArrowheads="1"/>
            </p:cNvSpPr>
            <p:nvPr/>
          </p:nvSpPr>
          <p:spPr bwMode="auto">
            <a:xfrm>
              <a:off x="3504" y="2064"/>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4" name="Oval 240">
              <a:extLst>
                <a:ext uri="{FF2B5EF4-FFF2-40B4-BE49-F238E27FC236}">
                  <a16:creationId xmlns:a16="http://schemas.microsoft.com/office/drawing/2014/main" id="{CC6C5F83-E6FB-430F-89D2-BD87AA185567}"/>
                </a:ext>
              </a:extLst>
            </p:cNvPr>
            <p:cNvSpPr>
              <a:spLocks noChangeArrowheads="1"/>
            </p:cNvSpPr>
            <p:nvPr/>
          </p:nvSpPr>
          <p:spPr bwMode="auto">
            <a:xfrm>
              <a:off x="3648" y="2064"/>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5" name="Oval 241">
              <a:extLst>
                <a:ext uri="{FF2B5EF4-FFF2-40B4-BE49-F238E27FC236}">
                  <a16:creationId xmlns:a16="http://schemas.microsoft.com/office/drawing/2014/main" id="{0228CD1A-18EE-43C5-BF89-DB2C8E591F51}"/>
                </a:ext>
              </a:extLst>
            </p:cNvPr>
            <p:cNvSpPr>
              <a:spLocks noChangeArrowheads="1"/>
            </p:cNvSpPr>
            <p:nvPr/>
          </p:nvSpPr>
          <p:spPr bwMode="auto">
            <a:xfrm>
              <a:off x="3648" y="2160"/>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6" name="Oval 242">
              <a:extLst>
                <a:ext uri="{FF2B5EF4-FFF2-40B4-BE49-F238E27FC236}">
                  <a16:creationId xmlns:a16="http://schemas.microsoft.com/office/drawing/2014/main" id="{A5F8909F-BFFE-48FC-8076-41FD04850149}"/>
                </a:ext>
              </a:extLst>
            </p:cNvPr>
            <p:cNvSpPr>
              <a:spLocks noChangeArrowheads="1"/>
            </p:cNvSpPr>
            <p:nvPr/>
          </p:nvSpPr>
          <p:spPr bwMode="auto">
            <a:xfrm>
              <a:off x="3744" y="2112"/>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7" name="Oval 243">
              <a:extLst>
                <a:ext uri="{FF2B5EF4-FFF2-40B4-BE49-F238E27FC236}">
                  <a16:creationId xmlns:a16="http://schemas.microsoft.com/office/drawing/2014/main" id="{BD9D5596-B29E-4C5D-829A-FCD413F7E78B}"/>
                </a:ext>
              </a:extLst>
            </p:cNvPr>
            <p:cNvSpPr>
              <a:spLocks noChangeArrowheads="1"/>
            </p:cNvSpPr>
            <p:nvPr/>
          </p:nvSpPr>
          <p:spPr bwMode="auto">
            <a:xfrm>
              <a:off x="3744" y="2208"/>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8" name="Oval 244">
              <a:extLst>
                <a:ext uri="{FF2B5EF4-FFF2-40B4-BE49-F238E27FC236}">
                  <a16:creationId xmlns:a16="http://schemas.microsoft.com/office/drawing/2014/main" id="{D9A0C0DD-1D3F-42B6-B74A-6CEC25F4DB4B}"/>
                </a:ext>
              </a:extLst>
            </p:cNvPr>
            <p:cNvSpPr>
              <a:spLocks noChangeArrowheads="1"/>
            </p:cNvSpPr>
            <p:nvPr/>
          </p:nvSpPr>
          <p:spPr bwMode="auto">
            <a:xfrm>
              <a:off x="3792" y="2160"/>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9" name="Rectangle 245">
              <a:extLst>
                <a:ext uri="{FF2B5EF4-FFF2-40B4-BE49-F238E27FC236}">
                  <a16:creationId xmlns:a16="http://schemas.microsoft.com/office/drawing/2014/main" id="{A7B4954C-BC63-490F-877F-AB7D48D6D496}"/>
                </a:ext>
              </a:extLst>
            </p:cNvPr>
            <p:cNvSpPr>
              <a:spLocks noChangeArrowheads="1"/>
            </p:cNvSpPr>
            <p:nvPr/>
          </p:nvSpPr>
          <p:spPr bwMode="auto">
            <a:xfrm>
              <a:off x="3408" y="2064"/>
              <a:ext cx="432" cy="384"/>
            </a:xfrm>
            <a:prstGeom prst="rect">
              <a:avLst/>
            </a:prstGeom>
            <a:noFill/>
            <a:ln w="12700">
              <a:solidFill>
                <a:schemeClr val="tx1"/>
              </a:solidFill>
              <a:miter lim="800000"/>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0" name="Rectangle 246">
              <a:extLst>
                <a:ext uri="{FF2B5EF4-FFF2-40B4-BE49-F238E27FC236}">
                  <a16:creationId xmlns:a16="http://schemas.microsoft.com/office/drawing/2014/main" id="{43155A3B-D855-4502-A864-7E4699166290}"/>
                </a:ext>
              </a:extLst>
            </p:cNvPr>
            <p:cNvSpPr>
              <a:spLocks noChangeArrowheads="1"/>
            </p:cNvSpPr>
            <p:nvPr/>
          </p:nvSpPr>
          <p:spPr bwMode="auto">
            <a:xfrm>
              <a:off x="3360" y="2112"/>
              <a:ext cx="432" cy="384"/>
            </a:xfrm>
            <a:prstGeom prst="rect">
              <a:avLst/>
            </a:prstGeom>
            <a:solidFill>
              <a:srgbClr val="FFFF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1" name="Oval 247">
              <a:extLst>
                <a:ext uri="{FF2B5EF4-FFF2-40B4-BE49-F238E27FC236}">
                  <a16:creationId xmlns:a16="http://schemas.microsoft.com/office/drawing/2014/main" id="{94C2F799-55BA-49CB-8602-1CD1924C9B38}"/>
                </a:ext>
              </a:extLst>
            </p:cNvPr>
            <p:cNvSpPr>
              <a:spLocks noChangeArrowheads="1"/>
            </p:cNvSpPr>
            <p:nvPr/>
          </p:nvSpPr>
          <p:spPr bwMode="auto">
            <a:xfrm>
              <a:off x="3360"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2" name="Oval 248">
              <a:extLst>
                <a:ext uri="{FF2B5EF4-FFF2-40B4-BE49-F238E27FC236}">
                  <a16:creationId xmlns:a16="http://schemas.microsoft.com/office/drawing/2014/main" id="{ACC20898-C9AE-4248-9587-A65BB92D2D6E}"/>
                </a:ext>
              </a:extLst>
            </p:cNvPr>
            <p:cNvSpPr>
              <a:spLocks noChangeArrowheads="1"/>
            </p:cNvSpPr>
            <p:nvPr/>
          </p:nvSpPr>
          <p:spPr bwMode="auto">
            <a:xfrm>
              <a:off x="3360" y="235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 name="Oval 249">
              <a:extLst>
                <a:ext uri="{FF2B5EF4-FFF2-40B4-BE49-F238E27FC236}">
                  <a16:creationId xmlns:a16="http://schemas.microsoft.com/office/drawing/2014/main" id="{0082A4E1-0A09-4829-84F2-D333E5707ABC}"/>
                </a:ext>
              </a:extLst>
            </p:cNvPr>
            <p:cNvSpPr>
              <a:spLocks noChangeArrowheads="1"/>
            </p:cNvSpPr>
            <p:nvPr/>
          </p:nvSpPr>
          <p:spPr bwMode="auto">
            <a:xfrm>
              <a:off x="3408"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4" name="Oval 250">
              <a:extLst>
                <a:ext uri="{FF2B5EF4-FFF2-40B4-BE49-F238E27FC236}">
                  <a16:creationId xmlns:a16="http://schemas.microsoft.com/office/drawing/2014/main" id="{EAB4C325-B72F-4C05-9EE3-F3B4D71C7FBA}"/>
                </a:ext>
              </a:extLst>
            </p:cNvPr>
            <p:cNvSpPr>
              <a:spLocks noChangeArrowheads="1"/>
            </p:cNvSpPr>
            <p:nvPr/>
          </p:nvSpPr>
          <p:spPr bwMode="auto">
            <a:xfrm>
              <a:off x="3408" y="2352"/>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5" name="Oval 251">
              <a:extLst>
                <a:ext uri="{FF2B5EF4-FFF2-40B4-BE49-F238E27FC236}">
                  <a16:creationId xmlns:a16="http://schemas.microsoft.com/office/drawing/2014/main" id="{9EC06AC9-ABA5-4AFE-8057-9659F20E1E04}"/>
                </a:ext>
              </a:extLst>
            </p:cNvPr>
            <p:cNvSpPr>
              <a:spLocks noChangeArrowheads="1"/>
            </p:cNvSpPr>
            <p:nvPr/>
          </p:nvSpPr>
          <p:spPr bwMode="auto">
            <a:xfrm>
              <a:off x="3408" y="240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6" name="Oval 252">
              <a:extLst>
                <a:ext uri="{FF2B5EF4-FFF2-40B4-BE49-F238E27FC236}">
                  <a16:creationId xmlns:a16="http://schemas.microsoft.com/office/drawing/2014/main" id="{5F61014A-1A11-4D87-A687-FFB3FADBD8F0}"/>
                </a:ext>
              </a:extLst>
            </p:cNvPr>
            <p:cNvSpPr>
              <a:spLocks noChangeArrowheads="1"/>
            </p:cNvSpPr>
            <p:nvPr/>
          </p:nvSpPr>
          <p:spPr bwMode="auto">
            <a:xfrm>
              <a:off x="3456" y="235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7" name="Oval 253">
              <a:extLst>
                <a:ext uri="{FF2B5EF4-FFF2-40B4-BE49-F238E27FC236}">
                  <a16:creationId xmlns:a16="http://schemas.microsoft.com/office/drawing/2014/main" id="{5A8568B5-45B8-49BE-9510-6203E25B1620}"/>
                </a:ext>
              </a:extLst>
            </p:cNvPr>
            <p:cNvSpPr>
              <a:spLocks noChangeArrowheads="1"/>
            </p:cNvSpPr>
            <p:nvPr/>
          </p:nvSpPr>
          <p:spPr bwMode="auto">
            <a:xfrm>
              <a:off x="3504"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8" name="Oval 254">
              <a:extLst>
                <a:ext uri="{FF2B5EF4-FFF2-40B4-BE49-F238E27FC236}">
                  <a16:creationId xmlns:a16="http://schemas.microsoft.com/office/drawing/2014/main" id="{6956D525-57B2-495A-B6CA-E348D9BF1EDC}"/>
                </a:ext>
              </a:extLst>
            </p:cNvPr>
            <p:cNvSpPr>
              <a:spLocks noChangeArrowheads="1"/>
            </p:cNvSpPr>
            <p:nvPr/>
          </p:nvSpPr>
          <p:spPr bwMode="auto">
            <a:xfrm>
              <a:off x="3504" y="240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9" name="Oval 255">
              <a:extLst>
                <a:ext uri="{FF2B5EF4-FFF2-40B4-BE49-F238E27FC236}">
                  <a16:creationId xmlns:a16="http://schemas.microsoft.com/office/drawing/2014/main" id="{727E0197-CB90-4786-B8ED-7150343A9AB8}"/>
                </a:ext>
              </a:extLst>
            </p:cNvPr>
            <p:cNvSpPr>
              <a:spLocks noChangeArrowheads="1"/>
            </p:cNvSpPr>
            <p:nvPr/>
          </p:nvSpPr>
          <p:spPr bwMode="auto">
            <a:xfrm>
              <a:off x="3552" y="2304"/>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0" name="Oval 256">
              <a:extLst>
                <a:ext uri="{FF2B5EF4-FFF2-40B4-BE49-F238E27FC236}">
                  <a16:creationId xmlns:a16="http://schemas.microsoft.com/office/drawing/2014/main" id="{7D9CC500-8063-4B43-94AD-631B5E5BFC03}"/>
                </a:ext>
              </a:extLst>
            </p:cNvPr>
            <p:cNvSpPr>
              <a:spLocks noChangeArrowheads="1"/>
            </p:cNvSpPr>
            <p:nvPr/>
          </p:nvSpPr>
          <p:spPr bwMode="auto">
            <a:xfrm>
              <a:off x="3552" y="235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1" name="Oval 257">
              <a:extLst>
                <a:ext uri="{FF2B5EF4-FFF2-40B4-BE49-F238E27FC236}">
                  <a16:creationId xmlns:a16="http://schemas.microsoft.com/office/drawing/2014/main" id="{CE6A0752-39BB-4E40-B09C-21CDE1044BAA}"/>
                </a:ext>
              </a:extLst>
            </p:cNvPr>
            <p:cNvSpPr>
              <a:spLocks noChangeArrowheads="1"/>
            </p:cNvSpPr>
            <p:nvPr/>
          </p:nvSpPr>
          <p:spPr bwMode="auto">
            <a:xfrm>
              <a:off x="3552" y="2400"/>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2" name="Oval 258">
              <a:extLst>
                <a:ext uri="{FF2B5EF4-FFF2-40B4-BE49-F238E27FC236}">
                  <a16:creationId xmlns:a16="http://schemas.microsoft.com/office/drawing/2014/main" id="{746780A8-E0C7-464C-9D15-7029077FF563}"/>
                </a:ext>
              </a:extLst>
            </p:cNvPr>
            <p:cNvSpPr>
              <a:spLocks noChangeArrowheads="1"/>
            </p:cNvSpPr>
            <p:nvPr/>
          </p:nvSpPr>
          <p:spPr bwMode="auto">
            <a:xfrm>
              <a:off x="3600"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 name="Oval 259">
              <a:extLst>
                <a:ext uri="{FF2B5EF4-FFF2-40B4-BE49-F238E27FC236}">
                  <a16:creationId xmlns:a16="http://schemas.microsoft.com/office/drawing/2014/main" id="{D5B610E5-ABEE-4419-ACF1-FB51CFF171E2}"/>
                </a:ext>
              </a:extLst>
            </p:cNvPr>
            <p:cNvSpPr>
              <a:spLocks noChangeArrowheads="1"/>
            </p:cNvSpPr>
            <p:nvPr/>
          </p:nvSpPr>
          <p:spPr bwMode="auto">
            <a:xfrm>
              <a:off x="3600" y="240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 name="Oval 260">
              <a:extLst>
                <a:ext uri="{FF2B5EF4-FFF2-40B4-BE49-F238E27FC236}">
                  <a16:creationId xmlns:a16="http://schemas.microsoft.com/office/drawing/2014/main" id="{E4D0620E-CA5C-4E40-AB45-C6E64079B710}"/>
                </a:ext>
              </a:extLst>
            </p:cNvPr>
            <p:cNvSpPr>
              <a:spLocks noChangeArrowheads="1"/>
            </p:cNvSpPr>
            <p:nvPr/>
          </p:nvSpPr>
          <p:spPr bwMode="auto">
            <a:xfrm>
              <a:off x="3648" y="2304"/>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5" name="Oval 261">
              <a:extLst>
                <a:ext uri="{FF2B5EF4-FFF2-40B4-BE49-F238E27FC236}">
                  <a16:creationId xmlns:a16="http://schemas.microsoft.com/office/drawing/2014/main" id="{37DB01E5-07A3-4D75-A7DA-41165F260886}"/>
                </a:ext>
              </a:extLst>
            </p:cNvPr>
            <p:cNvSpPr>
              <a:spLocks noChangeArrowheads="1"/>
            </p:cNvSpPr>
            <p:nvPr/>
          </p:nvSpPr>
          <p:spPr bwMode="auto">
            <a:xfrm>
              <a:off x="3648" y="240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6" name="Oval 262">
              <a:extLst>
                <a:ext uri="{FF2B5EF4-FFF2-40B4-BE49-F238E27FC236}">
                  <a16:creationId xmlns:a16="http://schemas.microsoft.com/office/drawing/2014/main" id="{886562E1-130B-4B29-8886-5603097D2D0D}"/>
                </a:ext>
              </a:extLst>
            </p:cNvPr>
            <p:cNvSpPr>
              <a:spLocks noChangeArrowheads="1"/>
            </p:cNvSpPr>
            <p:nvPr/>
          </p:nvSpPr>
          <p:spPr bwMode="auto">
            <a:xfrm>
              <a:off x="3696" y="2304"/>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7" name="Oval 263">
              <a:extLst>
                <a:ext uri="{FF2B5EF4-FFF2-40B4-BE49-F238E27FC236}">
                  <a16:creationId xmlns:a16="http://schemas.microsoft.com/office/drawing/2014/main" id="{AFE3B014-BC03-45FE-B783-7B3235A5A1FD}"/>
                </a:ext>
              </a:extLst>
            </p:cNvPr>
            <p:cNvSpPr>
              <a:spLocks noChangeArrowheads="1"/>
            </p:cNvSpPr>
            <p:nvPr/>
          </p:nvSpPr>
          <p:spPr bwMode="auto">
            <a:xfrm>
              <a:off x="3696" y="2352"/>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8" name="Oval 264">
              <a:extLst>
                <a:ext uri="{FF2B5EF4-FFF2-40B4-BE49-F238E27FC236}">
                  <a16:creationId xmlns:a16="http://schemas.microsoft.com/office/drawing/2014/main" id="{6AE28F05-D5E7-4085-A842-71582941A44A}"/>
                </a:ext>
              </a:extLst>
            </p:cNvPr>
            <p:cNvSpPr>
              <a:spLocks noChangeArrowheads="1"/>
            </p:cNvSpPr>
            <p:nvPr/>
          </p:nvSpPr>
          <p:spPr bwMode="auto">
            <a:xfrm>
              <a:off x="3696" y="240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9" name="Oval 265">
              <a:extLst>
                <a:ext uri="{FF2B5EF4-FFF2-40B4-BE49-F238E27FC236}">
                  <a16:creationId xmlns:a16="http://schemas.microsoft.com/office/drawing/2014/main" id="{6A9AC931-E882-49C4-9552-FBD2E7D041E6}"/>
                </a:ext>
              </a:extLst>
            </p:cNvPr>
            <p:cNvSpPr>
              <a:spLocks noChangeArrowheads="1"/>
            </p:cNvSpPr>
            <p:nvPr/>
          </p:nvSpPr>
          <p:spPr bwMode="auto">
            <a:xfrm>
              <a:off x="3744" y="235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0" name="Oval 266">
              <a:extLst>
                <a:ext uri="{FF2B5EF4-FFF2-40B4-BE49-F238E27FC236}">
                  <a16:creationId xmlns:a16="http://schemas.microsoft.com/office/drawing/2014/main" id="{945C07BC-401D-4DD3-B11E-2AFD850D07E1}"/>
                </a:ext>
              </a:extLst>
            </p:cNvPr>
            <p:cNvSpPr>
              <a:spLocks noChangeArrowheads="1"/>
            </p:cNvSpPr>
            <p:nvPr/>
          </p:nvSpPr>
          <p:spPr bwMode="auto">
            <a:xfrm>
              <a:off x="3744" y="240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1" name="Oval 267">
              <a:extLst>
                <a:ext uri="{FF2B5EF4-FFF2-40B4-BE49-F238E27FC236}">
                  <a16:creationId xmlns:a16="http://schemas.microsoft.com/office/drawing/2014/main" id="{5D93D715-A26D-433B-80F5-E42D60A53787}"/>
                </a:ext>
              </a:extLst>
            </p:cNvPr>
            <p:cNvSpPr>
              <a:spLocks noChangeArrowheads="1"/>
            </p:cNvSpPr>
            <p:nvPr/>
          </p:nvSpPr>
          <p:spPr bwMode="auto">
            <a:xfrm>
              <a:off x="3360" y="244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2" name="Oval 268">
              <a:extLst>
                <a:ext uri="{FF2B5EF4-FFF2-40B4-BE49-F238E27FC236}">
                  <a16:creationId xmlns:a16="http://schemas.microsoft.com/office/drawing/2014/main" id="{E535DE21-FAEC-4878-9383-348BFBA7480F}"/>
                </a:ext>
              </a:extLst>
            </p:cNvPr>
            <p:cNvSpPr>
              <a:spLocks noChangeArrowheads="1"/>
            </p:cNvSpPr>
            <p:nvPr/>
          </p:nvSpPr>
          <p:spPr bwMode="auto">
            <a:xfrm>
              <a:off x="3408" y="244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 name="Oval 269">
              <a:extLst>
                <a:ext uri="{FF2B5EF4-FFF2-40B4-BE49-F238E27FC236}">
                  <a16:creationId xmlns:a16="http://schemas.microsoft.com/office/drawing/2014/main" id="{F3476C2B-06DB-4AE9-BD8D-FD211C47DDB8}"/>
                </a:ext>
              </a:extLst>
            </p:cNvPr>
            <p:cNvSpPr>
              <a:spLocks noChangeArrowheads="1"/>
            </p:cNvSpPr>
            <p:nvPr/>
          </p:nvSpPr>
          <p:spPr bwMode="auto">
            <a:xfrm>
              <a:off x="3456" y="244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4" name="Oval 270">
              <a:extLst>
                <a:ext uri="{FF2B5EF4-FFF2-40B4-BE49-F238E27FC236}">
                  <a16:creationId xmlns:a16="http://schemas.microsoft.com/office/drawing/2014/main" id="{73FD8DAA-DE48-4AE5-BC41-E98A7C14E002}"/>
                </a:ext>
              </a:extLst>
            </p:cNvPr>
            <p:cNvSpPr>
              <a:spLocks noChangeArrowheads="1"/>
            </p:cNvSpPr>
            <p:nvPr/>
          </p:nvSpPr>
          <p:spPr bwMode="auto">
            <a:xfrm>
              <a:off x="3504" y="244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5" name="Oval 271">
              <a:extLst>
                <a:ext uri="{FF2B5EF4-FFF2-40B4-BE49-F238E27FC236}">
                  <a16:creationId xmlns:a16="http://schemas.microsoft.com/office/drawing/2014/main" id="{1E6B8350-66BF-47CA-A97D-6B8DBC706EA5}"/>
                </a:ext>
              </a:extLst>
            </p:cNvPr>
            <p:cNvSpPr>
              <a:spLocks noChangeArrowheads="1"/>
            </p:cNvSpPr>
            <p:nvPr/>
          </p:nvSpPr>
          <p:spPr bwMode="auto">
            <a:xfrm>
              <a:off x="3552" y="244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6" name="Oval 272">
              <a:extLst>
                <a:ext uri="{FF2B5EF4-FFF2-40B4-BE49-F238E27FC236}">
                  <a16:creationId xmlns:a16="http://schemas.microsoft.com/office/drawing/2014/main" id="{8791FAE2-3E75-41C6-A849-BF003D83F262}"/>
                </a:ext>
              </a:extLst>
            </p:cNvPr>
            <p:cNvSpPr>
              <a:spLocks noChangeArrowheads="1"/>
            </p:cNvSpPr>
            <p:nvPr/>
          </p:nvSpPr>
          <p:spPr bwMode="auto">
            <a:xfrm>
              <a:off x="3696" y="244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7" name="Oval 273">
              <a:extLst>
                <a:ext uri="{FF2B5EF4-FFF2-40B4-BE49-F238E27FC236}">
                  <a16:creationId xmlns:a16="http://schemas.microsoft.com/office/drawing/2014/main" id="{15AC1B6B-D3D5-4971-A47E-1BE72C97D739}"/>
                </a:ext>
              </a:extLst>
            </p:cNvPr>
            <p:cNvSpPr>
              <a:spLocks noChangeArrowheads="1"/>
            </p:cNvSpPr>
            <p:nvPr/>
          </p:nvSpPr>
          <p:spPr bwMode="auto">
            <a:xfrm>
              <a:off x="3744" y="244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8" name="Oval 274">
              <a:extLst>
                <a:ext uri="{FF2B5EF4-FFF2-40B4-BE49-F238E27FC236}">
                  <a16:creationId xmlns:a16="http://schemas.microsoft.com/office/drawing/2014/main" id="{3F14F7A9-D21D-4EBA-B01C-E0105C6E63FF}"/>
                </a:ext>
              </a:extLst>
            </p:cNvPr>
            <p:cNvSpPr>
              <a:spLocks noChangeArrowheads="1"/>
            </p:cNvSpPr>
            <p:nvPr/>
          </p:nvSpPr>
          <p:spPr bwMode="auto">
            <a:xfrm>
              <a:off x="3360" y="211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9" name="Oval 275">
              <a:extLst>
                <a:ext uri="{FF2B5EF4-FFF2-40B4-BE49-F238E27FC236}">
                  <a16:creationId xmlns:a16="http://schemas.microsoft.com/office/drawing/2014/main" id="{114EC6CB-B4E2-46EC-BBE6-482403BB29B3}"/>
                </a:ext>
              </a:extLst>
            </p:cNvPr>
            <p:cNvSpPr>
              <a:spLocks noChangeArrowheads="1"/>
            </p:cNvSpPr>
            <p:nvPr/>
          </p:nvSpPr>
          <p:spPr bwMode="auto">
            <a:xfrm>
              <a:off x="3360"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0" name="Oval 276">
              <a:extLst>
                <a:ext uri="{FF2B5EF4-FFF2-40B4-BE49-F238E27FC236}">
                  <a16:creationId xmlns:a16="http://schemas.microsoft.com/office/drawing/2014/main" id="{C7359E48-58E5-41B7-BADA-35D7149A677A}"/>
                </a:ext>
              </a:extLst>
            </p:cNvPr>
            <p:cNvSpPr>
              <a:spLocks noChangeArrowheads="1"/>
            </p:cNvSpPr>
            <p:nvPr/>
          </p:nvSpPr>
          <p:spPr bwMode="auto">
            <a:xfrm>
              <a:off x="3360"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1" name="Oval 277">
              <a:extLst>
                <a:ext uri="{FF2B5EF4-FFF2-40B4-BE49-F238E27FC236}">
                  <a16:creationId xmlns:a16="http://schemas.microsoft.com/office/drawing/2014/main" id="{2D7D96AB-6C5B-4ACB-81EA-75D8FD1D4751}"/>
                </a:ext>
              </a:extLst>
            </p:cNvPr>
            <p:cNvSpPr>
              <a:spLocks noChangeArrowheads="1"/>
            </p:cNvSpPr>
            <p:nvPr/>
          </p:nvSpPr>
          <p:spPr bwMode="auto">
            <a:xfrm>
              <a:off x="3408" y="2160"/>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2" name="Oval 278">
              <a:extLst>
                <a:ext uri="{FF2B5EF4-FFF2-40B4-BE49-F238E27FC236}">
                  <a16:creationId xmlns:a16="http://schemas.microsoft.com/office/drawing/2014/main" id="{F3B8A677-B193-443C-A8B0-BC4A56440DBF}"/>
                </a:ext>
              </a:extLst>
            </p:cNvPr>
            <p:cNvSpPr>
              <a:spLocks noChangeArrowheads="1"/>
            </p:cNvSpPr>
            <p:nvPr/>
          </p:nvSpPr>
          <p:spPr bwMode="auto">
            <a:xfrm>
              <a:off x="3408" y="220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3" name="Oval 279">
              <a:extLst>
                <a:ext uri="{FF2B5EF4-FFF2-40B4-BE49-F238E27FC236}">
                  <a16:creationId xmlns:a16="http://schemas.microsoft.com/office/drawing/2014/main" id="{0D0D3278-8C47-4343-946D-7346B963A779}"/>
                </a:ext>
              </a:extLst>
            </p:cNvPr>
            <p:cNvSpPr>
              <a:spLocks noChangeArrowheads="1"/>
            </p:cNvSpPr>
            <p:nvPr/>
          </p:nvSpPr>
          <p:spPr bwMode="auto">
            <a:xfrm>
              <a:off x="3408" y="2256"/>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4" name="Oval 280">
              <a:extLst>
                <a:ext uri="{FF2B5EF4-FFF2-40B4-BE49-F238E27FC236}">
                  <a16:creationId xmlns:a16="http://schemas.microsoft.com/office/drawing/2014/main" id="{82B33D15-9860-4AA5-A6E7-02D3CE371363}"/>
                </a:ext>
              </a:extLst>
            </p:cNvPr>
            <p:cNvSpPr>
              <a:spLocks noChangeArrowheads="1"/>
            </p:cNvSpPr>
            <p:nvPr/>
          </p:nvSpPr>
          <p:spPr bwMode="auto">
            <a:xfrm>
              <a:off x="3456"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5" name="Oval 281">
              <a:extLst>
                <a:ext uri="{FF2B5EF4-FFF2-40B4-BE49-F238E27FC236}">
                  <a16:creationId xmlns:a16="http://schemas.microsoft.com/office/drawing/2014/main" id="{56379648-0EA8-4F25-B4A4-AE02239D76F3}"/>
                </a:ext>
              </a:extLst>
            </p:cNvPr>
            <p:cNvSpPr>
              <a:spLocks noChangeArrowheads="1"/>
            </p:cNvSpPr>
            <p:nvPr/>
          </p:nvSpPr>
          <p:spPr bwMode="auto">
            <a:xfrm>
              <a:off x="3456" y="220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6" name="Oval 282">
              <a:extLst>
                <a:ext uri="{FF2B5EF4-FFF2-40B4-BE49-F238E27FC236}">
                  <a16:creationId xmlns:a16="http://schemas.microsoft.com/office/drawing/2014/main" id="{34C4B92F-69D7-40CE-8A7C-72DE5472CE15}"/>
                </a:ext>
              </a:extLst>
            </p:cNvPr>
            <p:cNvSpPr>
              <a:spLocks noChangeArrowheads="1"/>
            </p:cNvSpPr>
            <p:nvPr/>
          </p:nvSpPr>
          <p:spPr bwMode="auto">
            <a:xfrm>
              <a:off x="3456" y="2256"/>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7" name="Oval 283">
              <a:extLst>
                <a:ext uri="{FF2B5EF4-FFF2-40B4-BE49-F238E27FC236}">
                  <a16:creationId xmlns:a16="http://schemas.microsoft.com/office/drawing/2014/main" id="{CF1FEED0-F976-4991-A90A-6A2BA8921479}"/>
                </a:ext>
              </a:extLst>
            </p:cNvPr>
            <p:cNvSpPr>
              <a:spLocks noChangeArrowheads="1"/>
            </p:cNvSpPr>
            <p:nvPr/>
          </p:nvSpPr>
          <p:spPr bwMode="auto">
            <a:xfrm>
              <a:off x="3504" y="211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8" name="Oval 284">
              <a:extLst>
                <a:ext uri="{FF2B5EF4-FFF2-40B4-BE49-F238E27FC236}">
                  <a16:creationId xmlns:a16="http://schemas.microsoft.com/office/drawing/2014/main" id="{E000DAB4-5A18-49A8-808F-DFEE1A030EF0}"/>
                </a:ext>
              </a:extLst>
            </p:cNvPr>
            <p:cNvSpPr>
              <a:spLocks noChangeArrowheads="1"/>
            </p:cNvSpPr>
            <p:nvPr/>
          </p:nvSpPr>
          <p:spPr bwMode="auto">
            <a:xfrm>
              <a:off x="3504" y="2160"/>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9" name="Oval 285">
              <a:extLst>
                <a:ext uri="{FF2B5EF4-FFF2-40B4-BE49-F238E27FC236}">
                  <a16:creationId xmlns:a16="http://schemas.microsoft.com/office/drawing/2014/main" id="{E8065A52-74D4-41E2-9D0D-A073AB0E326B}"/>
                </a:ext>
              </a:extLst>
            </p:cNvPr>
            <p:cNvSpPr>
              <a:spLocks noChangeArrowheads="1"/>
            </p:cNvSpPr>
            <p:nvPr/>
          </p:nvSpPr>
          <p:spPr bwMode="auto">
            <a:xfrm>
              <a:off x="3504" y="220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0" name="Oval 286">
              <a:extLst>
                <a:ext uri="{FF2B5EF4-FFF2-40B4-BE49-F238E27FC236}">
                  <a16:creationId xmlns:a16="http://schemas.microsoft.com/office/drawing/2014/main" id="{6218FBA0-1317-443C-8D5C-CA17875A34A8}"/>
                </a:ext>
              </a:extLst>
            </p:cNvPr>
            <p:cNvSpPr>
              <a:spLocks noChangeArrowheads="1"/>
            </p:cNvSpPr>
            <p:nvPr/>
          </p:nvSpPr>
          <p:spPr bwMode="auto">
            <a:xfrm>
              <a:off x="3504"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1" name="Oval 287">
              <a:extLst>
                <a:ext uri="{FF2B5EF4-FFF2-40B4-BE49-F238E27FC236}">
                  <a16:creationId xmlns:a16="http://schemas.microsoft.com/office/drawing/2014/main" id="{CFFD0072-C0A8-450B-8A01-4703CDB5B655}"/>
                </a:ext>
              </a:extLst>
            </p:cNvPr>
            <p:cNvSpPr>
              <a:spLocks noChangeArrowheads="1"/>
            </p:cNvSpPr>
            <p:nvPr/>
          </p:nvSpPr>
          <p:spPr bwMode="auto">
            <a:xfrm>
              <a:off x="3552" y="211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2" name="Oval 288">
              <a:extLst>
                <a:ext uri="{FF2B5EF4-FFF2-40B4-BE49-F238E27FC236}">
                  <a16:creationId xmlns:a16="http://schemas.microsoft.com/office/drawing/2014/main" id="{AE0ACB29-EE08-4059-A9AF-99F915C1D673}"/>
                </a:ext>
              </a:extLst>
            </p:cNvPr>
            <p:cNvSpPr>
              <a:spLocks noChangeArrowheads="1"/>
            </p:cNvSpPr>
            <p:nvPr/>
          </p:nvSpPr>
          <p:spPr bwMode="auto">
            <a:xfrm>
              <a:off x="3552"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3" name="Oval 289">
              <a:extLst>
                <a:ext uri="{FF2B5EF4-FFF2-40B4-BE49-F238E27FC236}">
                  <a16:creationId xmlns:a16="http://schemas.microsoft.com/office/drawing/2014/main" id="{B90F7E7D-C948-4845-B6E5-6B51480FEC4B}"/>
                </a:ext>
              </a:extLst>
            </p:cNvPr>
            <p:cNvSpPr>
              <a:spLocks noChangeArrowheads="1"/>
            </p:cNvSpPr>
            <p:nvPr/>
          </p:nvSpPr>
          <p:spPr bwMode="auto">
            <a:xfrm>
              <a:off x="3552" y="2208"/>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 name="Oval 290">
              <a:extLst>
                <a:ext uri="{FF2B5EF4-FFF2-40B4-BE49-F238E27FC236}">
                  <a16:creationId xmlns:a16="http://schemas.microsoft.com/office/drawing/2014/main" id="{1F0A1552-718C-419D-9E53-047DA9D60553}"/>
                </a:ext>
              </a:extLst>
            </p:cNvPr>
            <p:cNvSpPr>
              <a:spLocks noChangeArrowheads="1"/>
            </p:cNvSpPr>
            <p:nvPr/>
          </p:nvSpPr>
          <p:spPr bwMode="auto">
            <a:xfrm>
              <a:off x="3552"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5" name="Oval 291">
              <a:extLst>
                <a:ext uri="{FF2B5EF4-FFF2-40B4-BE49-F238E27FC236}">
                  <a16:creationId xmlns:a16="http://schemas.microsoft.com/office/drawing/2014/main" id="{51729E06-9612-40C9-80D5-3C728DA89086}"/>
                </a:ext>
              </a:extLst>
            </p:cNvPr>
            <p:cNvSpPr>
              <a:spLocks noChangeArrowheads="1"/>
            </p:cNvSpPr>
            <p:nvPr/>
          </p:nvSpPr>
          <p:spPr bwMode="auto">
            <a:xfrm>
              <a:off x="3600"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6" name="Oval 292">
              <a:extLst>
                <a:ext uri="{FF2B5EF4-FFF2-40B4-BE49-F238E27FC236}">
                  <a16:creationId xmlns:a16="http://schemas.microsoft.com/office/drawing/2014/main" id="{FAEDCA44-5A5D-449A-BE0E-CC81B2102B8F}"/>
                </a:ext>
              </a:extLst>
            </p:cNvPr>
            <p:cNvSpPr>
              <a:spLocks noChangeArrowheads="1"/>
            </p:cNvSpPr>
            <p:nvPr/>
          </p:nvSpPr>
          <p:spPr bwMode="auto">
            <a:xfrm>
              <a:off x="3600"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7" name="Oval 293">
              <a:extLst>
                <a:ext uri="{FF2B5EF4-FFF2-40B4-BE49-F238E27FC236}">
                  <a16:creationId xmlns:a16="http://schemas.microsoft.com/office/drawing/2014/main" id="{7635DE03-379C-48F8-9E6C-78A348DE99BD}"/>
                </a:ext>
              </a:extLst>
            </p:cNvPr>
            <p:cNvSpPr>
              <a:spLocks noChangeArrowheads="1"/>
            </p:cNvSpPr>
            <p:nvPr/>
          </p:nvSpPr>
          <p:spPr bwMode="auto">
            <a:xfrm>
              <a:off x="3648" y="2112"/>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8" name="Oval 294">
              <a:extLst>
                <a:ext uri="{FF2B5EF4-FFF2-40B4-BE49-F238E27FC236}">
                  <a16:creationId xmlns:a16="http://schemas.microsoft.com/office/drawing/2014/main" id="{3E8E4A5F-F354-4A0C-A91E-DE28C86F1260}"/>
                </a:ext>
              </a:extLst>
            </p:cNvPr>
            <p:cNvSpPr>
              <a:spLocks noChangeArrowheads="1"/>
            </p:cNvSpPr>
            <p:nvPr/>
          </p:nvSpPr>
          <p:spPr bwMode="auto">
            <a:xfrm>
              <a:off x="3648"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9" name="Oval 295">
              <a:extLst>
                <a:ext uri="{FF2B5EF4-FFF2-40B4-BE49-F238E27FC236}">
                  <a16:creationId xmlns:a16="http://schemas.microsoft.com/office/drawing/2014/main" id="{70848BA8-7196-49CE-97A6-D85D69E0C1F8}"/>
                </a:ext>
              </a:extLst>
            </p:cNvPr>
            <p:cNvSpPr>
              <a:spLocks noChangeArrowheads="1"/>
            </p:cNvSpPr>
            <p:nvPr/>
          </p:nvSpPr>
          <p:spPr bwMode="auto">
            <a:xfrm>
              <a:off x="3648" y="220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0" name="Oval 296">
              <a:extLst>
                <a:ext uri="{FF2B5EF4-FFF2-40B4-BE49-F238E27FC236}">
                  <a16:creationId xmlns:a16="http://schemas.microsoft.com/office/drawing/2014/main" id="{22DE9F34-6052-4A62-800B-91CF00CD13AC}"/>
                </a:ext>
              </a:extLst>
            </p:cNvPr>
            <p:cNvSpPr>
              <a:spLocks noChangeArrowheads="1"/>
            </p:cNvSpPr>
            <p:nvPr/>
          </p:nvSpPr>
          <p:spPr bwMode="auto">
            <a:xfrm>
              <a:off x="3648" y="2256"/>
              <a:ext cx="48" cy="48"/>
            </a:xfrm>
            <a:prstGeom prst="ellipse">
              <a:avLst/>
            </a:prstGeom>
            <a:solidFill>
              <a:schemeClr val="accent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1" name="Oval 297">
              <a:extLst>
                <a:ext uri="{FF2B5EF4-FFF2-40B4-BE49-F238E27FC236}">
                  <a16:creationId xmlns:a16="http://schemas.microsoft.com/office/drawing/2014/main" id="{A037D2D3-8923-476F-8032-D74A857C808B}"/>
                </a:ext>
              </a:extLst>
            </p:cNvPr>
            <p:cNvSpPr>
              <a:spLocks noChangeArrowheads="1"/>
            </p:cNvSpPr>
            <p:nvPr/>
          </p:nvSpPr>
          <p:spPr bwMode="auto">
            <a:xfrm>
              <a:off x="3696" y="2112"/>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2" name="Oval 298">
              <a:extLst>
                <a:ext uri="{FF2B5EF4-FFF2-40B4-BE49-F238E27FC236}">
                  <a16:creationId xmlns:a16="http://schemas.microsoft.com/office/drawing/2014/main" id="{531DFF65-9C4A-4029-AC32-321821C9A91E}"/>
                </a:ext>
              </a:extLst>
            </p:cNvPr>
            <p:cNvSpPr>
              <a:spLocks noChangeArrowheads="1"/>
            </p:cNvSpPr>
            <p:nvPr/>
          </p:nvSpPr>
          <p:spPr bwMode="auto">
            <a:xfrm>
              <a:off x="3696" y="2208"/>
              <a:ext cx="48" cy="48"/>
            </a:xfrm>
            <a:prstGeom prst="ellipse">
              <a:avLst/>
            </a:prstGeom>
            <a:solidFill>
              <a:schemeClr val="accent1"/>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3" name="Oval 299">
              <a:extLst>
                <a:ext uri="{FF2B5EF4-FFF2-40B4-BE49-F238E27FC236}">
                  <a16:creationId xmlns:a16="http://schemas.microsoft.com/office/drawing/2014/main" id="{88EBB395-E9D8-4809-89F3-6EA91A3C68C3}"/>
                </a:ext>
              </a:extLst>
            </p:cNvPr>
            <p:cNvSpPr>
              <a:spLocks noChangeArrowheads="1"/>
            </p:cNvSpPr>
            <p:nvPr/>
          </p:nvSpPr>
          <p:spPr bwMode="auto">
            <a:xfrm>
              <a:off x="3744" y="2112"/>
              <a:ext cx="48" cy="48"/>
            </a:xfrm>
            <a:prstGeom prst="ellipse">
              <a:avLst/>
            </a:prstGeom>
            <a:solidFill>
              <a:schemeClr val="accent2"/>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 name="Oval 300">
              <a:extLst>
                <a:ext uri="{FF2B5EF4-FFF2-40B4-BE49-F238E27FC236}">
                  <a16:creationId xmlns:a16="http://schemas.microsoft.com/office/drawing/2014/main" id="{F78D164F-5BBE-4DAA-9367-E686C46BA1F0}"/>
                </a:ext>
              </a:extLst>
            </p:cNvPr>
            <p:cNvSpPr>
              <a:spLocks noChangeArrowheads="1"/>
            </p:cNvSpPr>
            <p:nvPr/>
          </p:nvSpPr>
          <p:spPr bwMode="auto">
            <a:xfrm>
              <a:off x="3744" y="2160"/>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 name="Oval 301">
              <a:extLst>
                <a:ext uri="{FF2B5EF4-FFF2-40B4-BE49-F238E27FC236}">
                  <a16:creationId xmlns:a16="http://schemas.microsoft.com/office/drawing/2014/main" id="{345FFDA1-ECDD-48F9-97E6-52BE44701292}"/>
                </a:ext>
              </a:extLst>
            </p:cNvPr>
            <p:cNvSpPr>
              <a:spLocks noChangeArrowheads="1"/>
            </p:cNvSpPr>
            <p:nvPr/>
          </p:nvSpPr>
          <p:spPr bwMode="auto">
            <a:xfrm>
              <a:off x="3744" y="2256"/>
              <a:ext cx="48" cy="48"/>
            </a:xfrm>
            <a:prstGeom prst="ellipse">
              <a:avLst/>
            </a:prstGeom>
            <a:solidFill>
              <a:schemeClr val="accent1"/>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 name="Oval 302">
              <a:extLst>
                <a:ext uri="{FF2B5EF4-FFF2-40B4-BE49-F238E27FC236}">
                  <a16:creationId xmlns:a16="http://schemas.microsoft.com/office/drawing/2014/main" id="{6F073A20-B3B7-4BE4-9936-3D5F3F95C21D}"/>
                </a:ext>
              </a:extLst>
            </p:cNvPr>
            <p:cNvSpPr>
              <a:spLocks noChangeArrowheads="1"/>
            </p:cNvSpPr>
            <p:nvPr/>
          </p:nvSpPr>
          <p:spPr bwMode="auto">
            <a:xfrm>
              <a:off x="3360" y="2400"/>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 name="Oval 303">
              <a:extLst>
                <a:ext uri="{FF2B5EF4-FFF2-40B4-BE49-F238E27FC236}">
                  <a16:creationId xmlns:a16="http://schemas.microsoft.com/office/drawing/2014/main" id="{1F8DE9A8-BBC2-4176-BE6F-D2D3E203EE2A}"/>
                </a:ext>
              </a:extLst>
            </p:cNvPr>
            <p:cNvSpPr>
              <a:spLocks noChangeArrowheads="1"/>
            </p:cNvSpPr>
            <p:nvPr/>
          </p:nvSpPr>
          <p:spPr bwMode="auto">
            <a:xfrm>
              <a:off x="3456" y="2304"/>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 name="Oval 304">
              <a:extLst>
                <a:ext uri="{FF2B5EF4-FFF2-40B4-BE49-F238E27FC236}">
                  <a16:creationId xmlns:a16="http://schemas.microsoft.com/office/drawing/2014/main" id="{F0D2915E-CE3A-431D-8BA8-7B653A0440CB}"/>
                </a:ext>
              </a:extLst>
            </p:cNvPr>
            <p:cNvSpPr>
              <a:spLocks noChangeArrowheads="1"/>
            </p:cNvSpPr>
            <p:nvPr/>
          </p:nvSpPr>
          <p:spPr bwMode="auto">
            <a:xfrm>
              <a:off x="3456" y="2400"/>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9" name="Oval 305">
              <a:extLst>
                <a:ext uri="{FF2B5EF4-FFF2-40B4-BE49-F238E27FC236}">
                  <a16:creationId xmlns:a16="http://schemas.microsoft.com/office/drawing/2014/main" id="{4C43D82D-6FDE-45CA-8206-CF2065CE35F2}"/>
                </a:ext>
              </a:extLst>
            </p:cNvPr>
            <p:cNvSpPr>
              <a:spLocks noChangeArrowheads="1"/>
            </p:cNvSpPr>
            <p:nvPr/>
          </p:nvSpPr>
          <p:spPr bwMode="auto">
            <a:xfrm>
              <a:off x="3504" y="235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0" name="Oval 306">
              <a:extLst>
                <a:ext uri="{FF2B5EF4-FFF2-40B4-BE49-F238E27FC236}">
                  <a16:creationId xmlns:a16="http://schemas.microsoft.com/office/drawing/2014/main" id="{B4A2486B-E63E-4E7E-87DB-D1806D31D947}"/>
                </a:ext>
              </a:extLst>
            </p:cNvPr>
            <p:cNvSpPr>
              <a:spLocks noChangeArrowheads="1"/>
            </p:cNvSpPr>
            <p:nvPr/>
          </p:nvSpPr>
          <p:spPr bwMode="auto">
            <a:xfrm>
              <a:off x="3600" y="235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1" name="Oval 307">
              <a:extLst>
                <a:ext uri="{FF2B5EF4-FFF2-40B4-BE49-F238E27FC236}">
                  <a16:creationId xmlns:a16="http://schemas.microsoft.com/office/drawing/2014/main" id="{7CD6AB9B-9653-4E68-B523-1022D27162CB}"/>
                </a:ext>
              </a:extLst>
            </p:cNvPr>
            <p:cNvSpPr>
              <a:spLocks noChangeArrowheads="1"/>
            </p:cNvSpPr>
            <p:nvPr/>
          </p:nvSpPr>
          <p:spPr bwMode="auto">
            <a:xfrm>
              <a:off x="3648" y="235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2" name="Oval 308">
              <a:extLst>
                <a:ext uri="{FF2B5EF4-FFF2-40B4-BE49-F238E27FC236}">
                  <a16:creationId xmlns:a16="http://schemas.microsoft.com/office/drawing/2014/main" id="{A654B787-25E6-4D13-95D1-B25E60EA5B59}"/>
                </a:ext>
              </a:extLst>
            </p:cNvPr>
            <p:cNvSpPr>
              <a:spLocks noChangeArrowheads="1"/>
            </p:cNvSpPr>
            <p:nvPr/>
          </p:nvSpPr>
          <p:spPr bwMode="auto">
            <a:xfrm>
              <a:off x="3744" y="2304"/>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3" name="Oval 309">
              <a:extLst>
                <a:ext uri="{FF2B5EF4-FFF2-40B4-BE49-F238E27FC236}">
                  <a16:creationId xmlns:a16="http://schemas.microsoft.com/office/drawing/2014/main" id="{ACC5E6A5-62C1-4AEB-ADEE-F59A56AB066E}"/>
                </a:ext>
              </a:extLst>
            </p:cNvPr>
            <p:cNvSpPr>
              <a:spLocks noChangeArrowheads="1"/>
            </p:cNvSpPr>
            <p:nvPr/>
          </p:nvSpPr>
          <p:spPr bwMode="auto">
            <a:xfrm>
              <a:off x="3600" y="244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 name="Oval 310">
              <a:extLst>
                <a:ext uri="{FF2B5EF4-FFF2-40B4-BE49-F238E27FC236}">
                  <a16:creationId xmlns:a16="http://schemas.microsoft.com/office/drawing/2014/main" id="{5055B328-EF4C-47E7-9B56-A7D27DCAEAA0}"/>
                </a:ext>
              </a:extLst>
            </p:cNvPr>
            <p:cNvSpPr>
              <a:spLocks noChangeArrowheads="1"/>
            </p:cNvSpPr>
            <p:nvPr/>
          </p:nvSpPr>
          <p:spPr bwMode="auto">
            <a:xfrm>
              <a:off x="3648" y="244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5" name="Oval 311">
              <a:extLst>
                <a:ext uri="{FF2B5EF4-FFF2-40B4-BE49-F238E27FC236}">
                  <a16:creationId xmlns:a16="http://schemas.microsoft.com/office/drawing/2014/main" id="{8271BA7A-483C-4010-879C-049B9BDB69C6}"/>
                </a:ext>
              </a:extLst>
            </p:cNvPr>
            <p:cNvSpPr>
              <a:spLocks noChangeArrowheads="1"/>
            </p:cNvSpPr>
            <p:nvPr/>
          </p:nvSpPr>
          <p:spPr bwMode="auto">
            <a:xfrm>
              <a:off x="3360" y="220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6" name="Oval 312">
              <a:extLst>
                <a:ext uri="{FF2B5EF4-FFF2-40B4-BE49-F238E27FC236}">
                  <a16:creationId xmlns:a16="http://schemas.microsoft.com/office/drawing/2014/main" id="{6141D33C-61DB-4168-A4F5-66525BBA1A86}"/>
                </a:ext>
              </a:extLst>
            </p:cNvPr>
            <p:cNvSpPr>
              <a:spLocks noChangeArrowheads="1"/>
            </p:cNvSpPr>
            <p:nvPr/>
          </p:nvSpPr>
          <p:spPr bwMode="auto">
            <a:xfrm>
              <a:off x="3408" y="211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7" name="Oval 313">
              <a:extLst>
                <a:ext uri="{FF2B5EF4-FFF2-40B4-BE49-F238E27FC236}">
                  <a16:creationId xmlns:a16="http://schemas.microsoft.com/office/drawing/2014/main" id="{014AEFDB-579F-4390-BB26-D5D962F4F836}"/>
                </a:ext>
              </a:extLst>
            </p:cNvPr>
            <p:cNvSpPr>
              <a:spLocks noChangeArrowheads="1"/>
            </p:cNvSpPr>
            <p:nvPr/>
          </p:nvSpPr>
          <p:spPr bwMode="auto">
            <a:xfrm>
              <a:off x="3456" y="211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8" name="Oval 314">
              <a:extLst>
                <a:ext uri="{FF2B5EF4-FFF2-40B4-BE49-F238E27FC236}">
                  <a16:creationId xmlns:a16="http://schemas.microsoft.com/office/drawing/2014/main" id="{7B79ECFF-C93A-4D98-80AE-8C744684575D}"/>
                </a:ext>
              </a:extLst>
            </p:cNvPr>
            <p:cNvSpPr>
              <a:spLocks noChangeArrowheads="1"/>
            </p:cNvSpPr>
            <p:nvPr/>
          </p:nvSpPr>
          <p:spPr bwMode="auto">
            <a:xfrm>
              <a:off x="3600" y="2112"/>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9" name="Oval 315">
              <a:extLst>
                <a:ext uri="{FF2B5EF4-FFF2-40B4-BE49-F238E27FC236}">
                  <a16:creationId xmlns:a16="http://schemas.microsoft.com/office/drawing/2014/main" id="{46ABD785-DECC-4D76-A4D1-3FC5C17115A1}"/>
                </a:ext>
              </a:extLst>
            </p:cNvPr>
            <p:cNvSpPr>
              <a:spLocks noChangeArrowheads="1"/>
            </p:cNvSpPr>
            <p:nvPr/>
          </p:nvSpPr>
          <p:spPr bwMode="auto">
            <a:xfrm>
              <a:off x="3600" y="220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0" name="Oval 316">
              <a:extLst>
                <a:ext uri="{FF2B5EF4-FFF2-40B4-BE49-F238E27FC236}">
                  <a16:creationId xmlns:a16="http://schemas.microsoft.com/office/drawing/2014/main" id="{88199E9B-318C-4CC6-A963-58CECC7F0BE9}"/>
                </a:ext>
              </a:extLst>
            </p:cNvPr>
            <p:cNvSpPr>
              <a:spLocks noChangeArrowheads="1"/>
            </p:cNvSpPr>
            <p:nvPr/>
          </p:nvSpPr>
          <p:spPr bwMode="auto">
            <a:xfrm>
              <a:off x="3696" y="2160"/>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1" name="Oval 317">
              <a:extLst>
                <a:ext uri="{FF2B5EF4-FFF2-40B4-BE49-F238E27FC236}">
                  <a16:creationId xmlns:a16="http://schemas.microsoft.com/office/drawing/2014/main" id="{BD28B17A-43C5-4993-B7B9-3E64BE146A44}"/>
                </a:ext>
              </a:extLst>
            </p:cNvPr>
            <p:cNvSpPr>
              <a:spLocks noChangeArrowheads="1"/>
            </p:cNvSpPr>
            <p:nvPr/>
          </p:nvSpPr>
          <p:spPr bwMode="auto">
            <a:xfrm>
              <a:off x="3696" y="2256"/>
              <a:ext cx="48" cy="48"/>
            </a:xfrm>
            <a:prstGeom prst="ellipse">
              <a:avLst/>
            </a:prstGeom>
            <a:solidFill>
              <a:srgbClr val="CC3434"/>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2" name="Oval 318">
              <a:extLst>
                <a:ext uri="{FF2B5EF4-FFF2-40B4-BE49-F238E27FC236}">
                  <a16:creationId xmlns:a16="http://schemas.microsoft.com/office/drawing/2014/main" id="{E14A9F1B-5206-4B83-B7FE-DFBE89508262}"/>
                </a:ext>
              </a:extLst>
            </p:cNvPr>
            <p:cNvSpPr>
              <a:spLocks noChangeArrowheads="1"/>
            </p:cNvSpPr>
            <p:nvPr/>
          </p:nvSpPr>
          <p:spPr bwMode="auto">
            <a:xfrm>
              <a:off x="3744" y="2208"/>
              <a:ext cx="48" cy="48"/>
            </a:xfrm>
            <a:prstGeom prst="ellipse">
              <a:avLst/>
            </a:prstGeom>
            <a:solidFill>
              <a:srgbClr val="CC3434"/>
            </a:solidFill>
            <a:ln w="12700">
              <a:solidFill>
                <a:schemeClr val="folHlink"/>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3" name="Rectangle 319">
              <a:extLst>
                <a:ext uri="{FF2B5EF4-FFF2-40B4-BE49-F238E27FC236}">
                  <a16:creationId xmlns:a16="http://schemas.microsoft.com/office/drawing/2014/main" id="{C792528E-9EE2-44D8-89DE-A27A6996C21D}"/>
                </a:ext>
              </a:extLst>
            </p:cNvPr>
            <p:cNvSpPr>
              <a:spLocks noChangeArrowheads="1"/>
            </p:cNvSpPr>
            <p:nvPr/>
          </p:nvSpPr>
          <p:spPr bwMode="auto">
            <a:xfrm>
              <a:off x="3360" y="2112"/>
              <a:ext cx="432" cy="384"/>
            </a:xfrm>
            <a:prstGeom prst="rect">
              <a:avLst/>
            </a:prstGeom>
            <a:noFill/>
            <a:ln w="12700">
              <a:solidFill>
                <a:schemeClr val="tx1"/>
              </a:solidFill>
              <a:miter lim="800000"/>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34" name="Text Box 320">
            <a:extLst>
              <a:ext uri="{FF2B5EF4-FFF2-40B4-BE49-F238E27FC236}">
                <a16:creationId xmlns:a16="http://schemas.microsoft.com/office/drawing/2014/main" id="{B1C55289-5D37-4A3F-B0A9-E932D253E369}"/>
              </a:ext>
            </a:extLst>
          </p:cNvPr>
          <p:cNvSpPr txBox="1">
            <a:spLocks noChangeArrowheads="1"/>
          </p:cNvSpPr>
          <p:nvPr/>
        </p:nvSpPr>
        <p:spPr bwMode="auto">
          <a:xfrm>
            <a:off x="327378" y="6441663"/>
            <a:ext cx="2895600"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2000" dirty="0">
                <a:effectLst>
                  <a:outerShdw blurRad="38100" dist="38100" dir="2700000" algn="tl">
                    <a:srgbClr val="FFFFFF"/>
                  </a:outerShdw>
                </a:effectLst>
                <a:latin typeface="Comic Sans MS" panose="030F0702030302020204" pitchFamily="66" charset="0"/>
              </a:rPr>
              <a:t>Maya 3D scene, Camera </a:t>
            </a:r>
          </a:p>
          <a:p>
            <a:pPr eaLnBrk="0" hangingPunct="0"/>
            <a:r>
              <a:rPr lang="en-US" altLang="en-US" sz="2000" dirty="0">
                <a:effectLst>
                  <a:outerShdw blurRad="38100" dist="38100" dir="2700000" algn="tl">
                    <a:srgbClr val="FFFFFF"/>
                  </a:outerShdw>
                </a:effectLst>
                <a:latin typeface="Comic Sans MS" panose="030F0702030302020204" pitchFamily="66" charset="0"/>
              </a:rPr>
              <a:t>Parameters, and </a:t>
            </a:r>
          </a:p>
          <a:p>
            <a:pPr eaLnBrk="0" hangingPunct="0"/>
            <a:r>
              <a:rPr lang="en-US" altLang="en-US" sz="2000" dirty="0">
                <a:effectLst>
                  <a:outerShdw blurRad="38100" dist="38100" dir="2700000" algn="tl">
                    <a:srgbClr val="FFFFFF"/>
                  </a:outerShdw>
                </a:effectLst>
                <a:latin typeface="Comic Sans MS" panose="030F0702030302020204" pitchFamily="66" charset="0"/>
              </a:rPr>
              <a:t>light sources</a:t>
            </a:r>
          </a:p>
        </p:txBody>
      </p:sp>
      <p:sp>
        <p:nvSpPr>
          <p:cNvPr id="635" name="Text Box 321">
            <a:extLst>
              <a:ext uri="{FF2B5EF4-FFF2-40B4-BE49-F238E27FC236}">
                <a16:creationId xmlns:a16="http://schemas.microsoft.com/office/drawing/2014/main" id="{4A02C666-962E-4410-AF99-08665F990E59}"/>
              </a:ext>
            </a:extLst>
          </p:cNvPr>
          <p:cNvSpPr txBox="1">
            <a:spLocks noChangeArrowheads="1"/>
          </p:cNvSpPr>
          <p:nvPr/>
        </p:nvSpPr>
        <p:spPr bwMode="auto">
          <a:xfrm>
            <a:off x="4205549" y="4711090"/>
            <a:ext cx="2603288"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US" altLang="en-US" sz="4400" b="1" dirty="0">
                <a:solidFill>
                  <a:srgbClr val="FF00FF"/>
                </a:solidFill>
                <a:effectLst>
                  <a:outerShdw blurRad="38100" dist="38100" dir="2700000" algn="tl">
                    <a:srgbClr val="FFFFFF"/>
                  </a:outerShdw>
                </a:effectLst>
                <a:latin typeface="Comic Sans MS" panose="030F0702030302020204" pitchFamily="66" charset="0"/>
              </a:rPr>
              <a:t>Graphics Pipeline</a:t>
            </a:r>
          </a:p>
        </p:txBody>
      </p:sp>
      <p:sp>
        <p:nvSpPr>
          <p:cNvPr id="636" name="Text Box 322">
            <a:extLst>
              <a:ext uri="{FF2B5EF4-FFF2-40B4-BE49-F238E27FC236}">
                <a16:creationId xmlns:a16="http://schemas.microsoft.com/office/drawing/2014/main" id="{95A20CAE-0AC8-47A7-B15E-C439A232B04C}"/>
              </a:ext>
            </a:extLst>
          </p:cNvPr>
          <p:cNvSpPr txBox="1">
            <a:spLocks noChangeArrowheads="1"/>
          </p:cNvSpPr>
          <p:nvPr/>
        </p:nvSpPr>
        <p:spPr bwMode="auto">
          <a:xfrm>
            <a:off x="7651264" y="5880453"/>
            <a:ext cx="17287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2000" dirty="0">
                <a:effectLst>
                  <a:outerShdw blurRad="38100" dist="38100" dir="2700000" algn="tl">
                    <a:srgbClr val="FFFFFF"/>
                  </a:outerShdw>
                </a:effectLst>
                <a:latin typeface="Comic Sans MS" panose="030F0702030302020204" pitchFamily="66" charset="0"/>
              </a:rPr>
              <a:t>Framebuffer</a:t>
            </a:r>
          </a:p>
        </p:txBody>
      </p:sp>
      <p:sp>
        <p:nvSpPr>
          <p:cNvPr id="637" name="Text Box 323">
            <a:extLst>
              <a:ext uri="{FF2B5EF4-FFF2-40B4-BE49-F238E27FC236}">
                <a16:creationId xmlns:a16="http://schemas.microsoft.com/office/drawing/2014/main" id="{541A0840-7BCB-43DD-A4D0-E8D4C896D117}"/>
              </a:ext>
            </a:extLst>
          </p:cNvPr>
          <p:cNvSpPr txBox="1">
            <a:spLocks noChangeArrowheads="1"/>
          </p:cNvSpPr>
          <p:nvPr/>
        </p:nvSpPr>
        <p:spPr bwMode="auto">
          <a:xfrm>
            <a:off x="10460477" y="6277328"/>
            <a:ext cx="10302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sz="2000" dirty="0">
                <a:effectLst>
                  <a:outerShdw blurRad="38100" dist="38100" dir="2700000" algn="tl">
                    <a:srgbClr val="FFFFFF"/>
                  </a:outerShdw>
                </a:effectLst>
                <a:latin typeface="Comic Sans MS" panose="030F0702030302020204" pitchFamily="66" charset="0"/>
              </a:rPr>
              <a:t>Display</a:t>
            </a:r>
          </a:p>
        </p:txBody>
      </p:sp>
      <p:pic>
        <p:nvPicPr>
          <p:cNvPr id="638" name="Picture 325" descr="camera">
            <a:extLst>
              <a:ext uri="{FF2B5EF4-FFF2-40B4-BE49-F238E27FC236}">
                <a16:creationId xmlns:a16="http://schemas.microsoft.com/office/drawing/2014/main" id="{378C109B-0118-41D9-8216-0BDAF0D35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04" y="4260032"/>
            <a:ext cx="1054805" cy="671461"/>
          </a:xfrm>
          <a:prstGeom prst="rect">
            <a:avLst/>
          </a:prstGeom>
          <a:noFill/>
          <a:extLst>
            <a:ext uri="{909E8E84-426E-40DD-AFC4-6F175D3DCCD1}">
              <a14:hiddenFill xmlns:a14="http://schemas.microsoft.com/office/drawing/2010/main">
                <a:solidFill>
                  <a:srgbClr val="FFFFFF"/>
                </a:solidFill>
              </a14:hiddenFill>
            </a:ext>
          </a:extLst>
        </p:spPr>
      </p:pic>
      <p:sp>
        <p:nvSpPr>
          <p:cNvPr id="639" name="Litebulb">
            <a:extLst>
              <a:ext uri="{FF2B5EF4-FFF2-40B4-BE49-F238E27FC236}">
                <a16:creationId xmlns:a16="http://schemas.microsoft.com/office/drawing/2014/main" id="{75E1ABA7-4553-47E3-9C82-561BD75AC981}"/>
              </a:ext>
            </a:extLst>
          </p:cNvPr>
          <p:cNvSpPr>
            <a:spLocks noEditPoints="1" noChangeArrowheads="1"/>
          </p:cNvSpPr>
          <p:nvPr/>
        </p:nvSpPr>
        <p:spPr bwMode="auto">
          <a:xfrm>
            <a:off x="1391088" y="3801919"/>
            <a:ext cx="586003" cy="62761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42584475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Graphics pipeline - Simplified</a:t>
            </a:r>
          </a:p>
        </p:txBody>
      </p:sp>
      <p:sp>
        <p:nvSpPr>
          <p:cNvPr id="3" name="Content Placeholder 2"/>
          <p:cNvSpPr>
            <a:spLocks noGrp="1"/>
          </p:cNvSpPr>
          <p:nvPr>
            <p:ph idx="1"/>
          </p:nvPr>
        </p:nvSpPr>
        <p:spPr>
          <a:xfrm>
            <a:off x="1092200" y="2318968"/>
            <a:ext cx="10686627" cy="5115664"/>
          </a:xfrm>
        </p:spPr>
        <p:txBody>
          <a:bodyPr>
            <a:normAutofit fontScale="92500" lnSpcReduction="20000"/>
          </a:bodyPr>
          <a:lstStyle/>
          <a:p>
            <a:pPr marL="0" indent="0">
              <a:buNone/>
            </a:pPr>
            <a:r>
              <a:rPr lang="en-GB" sz="4400" dirty="0"/>
              <a:t>To make a 3-D image, the graphics card has to:</a:t>
            </a:r>
          </a:p>
          <a:p>
            <a:pPr marL="975390" lvl="1" indent="-487695">
              <a:buFont typeface="+mj-lt"/>
              <a:buAutoNum type="arabicPeriod"/>
            </a:pPr>
            <a:r>
              <a:rPr lang="en-GB" sz="4400" dirty="0"/>
              <a:t>Create a wire frame out of straight lines. </a:t>
            </a:r>
          </a:p>
          <a:p>
            <a:pPr marL="975390" lvl="1" indent="-487695">
              <a:buFont typeface="+mj-lt"/>
              <a:buAutoNum type="arabicPeriod"/>
            </a:pPr>
            <a:r>
              <a:rPr lang="en-GB" sz="4400" b="1" dirty="0"/>
              <a:t>Rasterizes</a:t>
            </a:r>
            <a:r>
              <a:rPr lang="en-GB" sz="4400" dirty="0"/>
              <a:t> the image (fills in the remaining pixels).</a:t>
            </a:r>
          </a:p>
          <a:p>
            <a:pPr marL="975390" lvl="1" indent="-487695">
              <a:buFont typeface="+mj-lt"/>
              <a:buAutoNum type="arabicPeriod"/>
            </a:pPr>
            <a:r>
              <a:rPr lang="en-GB" sz="4400" dirty="0"/>
              <a:t>Then it also adds lighting, texture and colour. </a:t>
            </a:r>
          </a:p>
        </p:txBody>
      </p:sp>
      <p:sp>
        <p:nvSpPr>
          <p:cNvPr id="4" name="Rectangle 3">
            <a:extLst>
              <a:ext uri="{FF2B5EF4-FFF2-40B4-BE49-F238E27FC236}">
                <a16:creationId xmlns:a16="http://schemas.microsoft.com/office/drawing/2014/main" id="{3A3CE2C6-DEF2-4A6A-A754-DC4155BDB260}"/>
              </a:ext>
            </a:extLst>
          </p:cNvPr>
          <p:cNvSpPr/>
          <p:nvPr/>
        </p:nvSpPr>
        <p:spPr>
          <a:xfrm>
            <a:off x="414767" y="7829564"/>
            <a:ext cx="12175266" cy="1384995"/>
          </a:xfrm>
          <a:prstGeom prst="rect">
            <a:avLst/>
          </a:prstGeom>
        </p:spPr>
        <p:txBody>
          <a:bodyPr wrap="square">
            <a:spAutoFit/>
          </a:bodyPr>
          <a:lstStyle/>
          <a:p>
            <a:r>
              <a:rPr lang="en-GB" sz="2800" dirty="0"/>
              <a:t>For fast-paced games, the computer has to go through this process about sixty times per second. Without a graphics card to perform the necessary calculations, the workload would be too much for the computer to handle.</a:t>
            </a:r>
          </a:p>
        </p:txBody>
      </p:sp>
    </p:spTree>
    <p:extLst>
      <p:ext uri="{BB962C8B-B14F-4D97-AF65-F5344CB8AC3E}">
        <p14:creationId xmlns:p14="http://schemas.microsoft.com/office/powerpoint/2010/main" val="196260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Rasterisation</a:t>
            </a:r>
            <a:endParaRPr lang="en-GB" dirty="0"/>
          </a:p>
        </p:txBody>
      </p:sp>
      <p:pic>
        <p:nvPicPr>
          <p:cNvPr id="1026" name="Picture 2" descr="http://2.bp.blogspot.com/-GoQdMGtKbwg/Tb1EAWloDvI/AAAAAAAAACE/1Ss_HpvE9ng/s320/Rasteriz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518" y="2819525"/>
            <a:ext cx="5722045" cy="57220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5109" y="2475281"/>
            <a:ext cx="6502400" cy="7485126"/>
          </a:xfrm>
          <a:prstGeom prst="rect">
            <a:avLst/>
          </a:prstGeom>
        </p:spPr>
        <p:txBody>
          <a:bodyPr>
            <a:spAutoFit/>
          </a:bodyPr>
          <a:lstStyle/>
          <a:p>
            <a:pPr marL="304810" indent="-304810">
              <a:buClr>
                <a:schemeClr val="accent1"/>
              </a:buClr>
              <a:buFont typeface="Arial" panose="020B0604020202020204" pitchFamily="34" charset="0"/>
              <a:buChar char="•"/>
            </a:pPr>
            <a:r>
              <a:rPr lang="en-US" sz="2600" dirty="0"/>
              <a:t>Rasterization is the process of </a:t>
            </a:r>
            <a:r>
              <a:rPr lang="en-US" sz="2600" b="1" dirty="0"/>
              <a:t>converting from polygons  to pixels</a:t>
            </a:r>
            <a:r>
              <a:rPr lang="en-US" sz="2600" dirty="0"/>
              <a:t> on the screen. </a:t>
            </a:r>
          </a:p>
          <a:p>
            <a:pPr marL="304810" indent="-304810">
              <a:buClr>
                <a:schemeClr val="accent1"/>
              </a:buClr>
              <a:buFont typeface="Arial" panose="020B0604020202020204" pitchFamily="34" charset="0"/>
              <a:buChar char="•"/>
            </a:pPr>
            <a:endParaRPr lang="en-US" sz="2600" dirty="0"/>
          </a:p>
          <a:p>
            <a:pPr marL="304810" indent="-304810">
              <a:buClr>
                <a:schemeClr val="accent1"/>
              </a:buClr>
              <a:buFont typeface="Arial" panose="020B0604020202020204" pitchFamily="34" charset="0"/>
              <a:buChar char="•"/>
            </a:pPr>
            <a:r>
              <a:rPr lang="en-US" sz="2600" dirty="0"/>
              <a:t>It looks to determine what pixel is part of what polygon and the </a:t>
            </a:r>
            <a:r>
              <a:rPr lang="en-US" sz="2600" b="1" dirty="0"/>
              <a:t>fills that pixel in with that polygons color or texture. </a:t>
            </a:r>
          </a:p>
          <a:p>
            <a:pPr marL="304810" indent="-304810">
              <a:buClr>
                <a:schemeClr val="accent1"/>
              </a:buClr>
              <a:buFont typeface="Arial" panose="020B0604020202020204" pitchFamily="34" charset="0"/>
              <a:buChar char="•"/>
            </a:pPr>
            <a:endParaRPr lang="en-US" sz="2600" dirty="0"/>
          </a:p>
          <a:p>
            <a:pPr marL="304810" indent="-304810">
              <a:buClr>
                <a:schemeClr val="accent1"/>
              </a:buClr>
              <a:buFont typeface="Arial" panose="020B0604020202020204" pitchFamily="34" charset="0"/>
              <a:buChar char="•"/>
            </a:pPr>
            <a:r>
              <a:rPr lang="en-US" sz="2600" dirty="0"/>
              <a:t>As you can see the edges aren't very pretty, those </a:t>
            </a:r>
            <a:r>
              <a:rPr lang="en-US" sz="2600" dirty="0" err="1"/>
              <a:t>jaggies</a:t>
            </a:r>
            <a:r>
              <a:rPr lang="en-US" sz="2600" dirty="0"/>
              <a:t> are caused by the fact that the </a:t>
            </a:r>
            <a:r>
              <a:rPr lang="en-US" sz="2600" b="1" dirty="0"/>
              <a:t>screen resolution isn't high enough to properly display the art we want. </a:t>
            </a:r>
          </a:p>
          <a:p>
            <a:pPr marL="304810" indent="-304810">
              <a:buClr>
                <a:schemeClr val="accent1"/>
              </a:buClr>
              <a:buFont typeface="Arial" panose="020B0604020202020204" pitchFamily="34" charset="0"/>
              <a:buChar char="•"/>
            </a:pPr>
            <a:endParaRPr lang="en-US" sz="2600" dirty="0"/>
          </a:p>
          <a:p>
            <a:pPr marL="304810" indent="-304810">
              <a:buClr>
                <a:schemeClr val="accent1"/>
              </a:buClr>
              <a:buFont typeface="Arial" panose="020B0604020202020204" pitchFamily="34" charset="0"/>
              <a:buChar char="•"/>
            </a:pPr>
            <a:r>
              <a:rPr lang="en-US" sz="2600" dirty="0"/>
              <a:t>The effect is called </a:t>
            </a:r>
            <a:r>
              <a:rPr lang="en-US" sz="2600" b="1" dirty="0"/>
              <a:t>aliasing</a:t>
            </a:r>
            <a:r>
              <a:rPr lang="en-US" sz="2600" dirty="0"/>
              <a:t> and the process of removing it is known as </a:t>
            </a:r>
            <a:r>
              <a:rPr lang="en-US" sz="2600" b="1" dirty="0"/>
              <a:t>anti-aliasing</a:t>
            </a:r>
            <a:r>
              <a:rPr lang="en-US" sz="2600" dirty="0"/>
              <a:t>.</a:t>
            </a:r>
            <a:endParaRPr lang="en-GB" sz="2600" dirty="0"/>
          </a:p>
          <a:p>
            <a:pPr>
              <a:buClr>
                <a:schemeClr val="accent1"/>
              </a:buClr>
            </a:pPr>
            <a:endParaRPr lang="en-GB" sz="3840" dirty="0"/>
          </a:p>
        </p:txBody>
      </p:sp>
    </p:spTree>
    <p:extLst>
      <p:ext uri="{BB962C8B-B14F-4D97-AF65-F5344CB8AC3E}">
        <p14:creationId xmlns:p14="http://schemas.microsoft.com/office/powerpoint/2010/main" val="321697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531" y="400156"/>
            <a:ext cx="5294952" cy="1993900"/>
          </a:xfrm>
        </p:spPr>
        <p:txBody>
          <a:bodyPr/>
          <a:lstStyle/>
          <a:p>
            <a:r>
              <a:rPr lang="en-GB" dirty="0"/>
              <a:t>graphics pipeline - Expanded</a:t>
            </a:r>
          </a:p>
        </p:txBody>
      </p:sp>
      <p:sp>
        <p:nvSpPr>
          <p:cNvPr id="3" name="Text Placeholder 2"/>
          <p:cNvSpPr>
            <a:spLocks noGrp="1"/>
          </p:cNvSpPr>
          <p:nvPr>
            <p:ph type="body" idx="1"/>
          </p:nvPr>
        </p:nvSpPr>
        <p:spPr>
          <a:xfrm>
            <a:off x="1092201" y="2394056"/>
            <a:ext cx="7000921" cy="6231329"/>
          </a:xfrm>
        </p:spPr>
        <p:txBody>
          <a:bodyPr/>
          <a:lstStyle/>
          <a:p>
            <a:pPr marL="0" indent="0" algn="ctr">
              <a:buNone/>
            </a:pPr>
            <a:r>
              <a:rPr lang="en-US" dirty="0"/>
              <a:t>Stages required to transform a three-dimensional image into a two-dimensional screen. </a:t>
            </a:r>
            <a:r>
              <a:rPr lang="en-GB" dirty="0"/>
              <a:t>(Vector to Pixels) </a:t>
            </a:r>
            <a:endParaRPr lang="en-US" b="1" dirty="0"/>
          </a:p>
          <a:p>
            <a:pPr marL="0" indent="0" algn="ctr">
              <a:buNone/>
            </a:pPr>
            <a:r>
              <a:rPr lang="en-US" b="1" dirty="0"/>
              <a:t>Bus interface/Front End</a:t>
            </a:r>
            <a:br>
              <a:rPr lang="en-US" dirty="0"/>
            </a:br>
            <a:r>
              <a:rPr lang="en-US" dirty="0"/>
              <a:t>Interface to the system to send and receive data and commands.</a:t>
            </a:r>
          </a:p>
          <a:p>
            <a:pPr marL="0" indent="0" algn="ctr">
              <a:buNone/>
            </a:pPr>
            <a:endParaRPr lang="en-GB" dirty="0"/>
          </a:p>
        </p:txBody>
      </p:sp>
      <p:pic>
        <p:nvPicPr>
          <p:cNvPr id="1026" name="Picture 2" descr="Encyclopedia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684" y="404126"/>
            <a:ext cx="3831245" cy="90665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2F6A38E-ADBB-46A9-9353-30BCC5BE1E32}"/>
              </a:ext>
            </a:extLst>
          </p:cNvPr>
          <p:cNvCxnSpPr/>
          <p:nvPr/>
        </p:nvCxnSpPr>
        <p:spPr>
          <a:xfrm flipV="1">
            <a:off x="7110483" y="2489200"/>
            <a:ext cx="1542201" cy="298450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104087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54000"/>
            <a:ext cx="7316304" cy="1993900"/>
          </a:xfrm>
        </p:spPr>
        <p:txBody>
          <a:bodyPr/>
          <a:lstStyle/>
          <a:p>
            <a:r>
              <a:rPr lang="en-GB" dirty="0"/>
              <a:t>graphics pipeline</a:t>
            </a:r>
          </a:p>
        </p:txBody>
      </p:sp>
      <p:sp>
        <p:nvSpPr>
          <p:cNvPr id="3" name="Text Placeholder 2"/>
          <p:cNvSpPr>
            <a:spLocks noGrp="1"/>
          </p:cNvSpPr>
          <p:nvPr>
            <p:ph type="body" idx="1"/>
          </p:nvPr>
        </p:nvSpPr>
        <p:spPr>
          <a:xfrm>
            <a:off x="1092200" y="3828197"/>
            <a:ext cx="7316304" cy="4339988"/>
          </a:xfrm>
        </p:spPr>
        <p:txBody>
          <a:bodyPr/>
          <a:lstStyle/>
          <a:p>
            <a:pPr marL="0" indent="0" algn="ctr">
              <a:buNone/>
            </a:pPr>
            <a:r>
              <a:rPr lang="en-US" b="1" dirty="0"/>
              <a:t>2. Vertex Processing/</a:t>
            </a:r>
            <a:r>
              <a:rPr lang="en-US" b="1" dirty="0" err="1"/>
              <a:t>Shader</a:t>
            </a:r>
            <a:br>
              <a:rPr lang="en-US" b="1" dirty="0"/>
            </a:br>
            <a:r>
              <a:rPr lang="en-US" dirty="0"/>
              <a:t>Converts each vertex into a 2D screen position, and lighting may be applied to determine its color. </a:t>
            </a:r>
            <a:br>
              <a:rPr lang="en-US" dirty="0"/>
            </a:br>
            <a:br>
              <a:rPr lang="en-US" dirty="0"/>
            </a:br>
            <a:r>
              <a:rPr lang="en-US" b="1" dirty="0"/>
              <a:t>3. Clipping</a:t>
            </a:r>
            <a:br>
              <a:rPr lang="en-US" dirty="0"/>
            </a:br>
            <a:r>
              <a:rPr lang="en-US" dirty="0"/>
              <a:t>This removes the parts of the image that are not visible in the 2D screen view such as the backsides of objects or areas that the application or window system covers.</a:t>
            </a:r>
          </a:p>
          <a:p>
            <a:pPr marL="0" indent="0" algn="ctr">
              <a:buNone/>
            </a:pPr>
            <a:endParaRPr lang="en-GB" dirty="0"/>
          </a:p>
        </p:txBody>
      </p:sp>
      <p:pic>
        <p:nvPicPr>
          <p:cNvPr id="4" name="Picture 2" descr="Encyclopedia Banner">
            <a:extLst>
              <a:ext uri="{FF2B5EF4-FFF2-40B4-BE49-F238E27FC236}">
                <a16:creationId xmlns:a16="http://schemas.microsoft.com/office/drawing/2014/main" id="{AD390676-8ECE-4073-B15F-D28D88074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684" y="404126"/>
            <a:ext cx="3831245" cy="90665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DBF6CEE1-0998-4E09-A906-200A3907C21C}"/>
              </a:ext>
            </a:extLst>
          </p:cNvPr>
          <p:cNvCxnSpPr/>
          <p:nvPr/>
        </p:nvCxnSpPr>
        <p:spPr>
          <a:xfrm>
            <a:off x="7797800" y="2997200"/>
            <a:ext cx="854884" cy="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80551231-DDB3-4BEE-BBF0-1690785A88AD}"/>
              </a:ext>
            </a:extLst>
          </p:cNvPr>
          <p:cNvCxnSpPr/>
          <p:nvPr/>
        </p:nvCxnSpPr>
        <p:spPr>
          <a:xfrm flipV="1">
            <a:off x="6083300" y="3695700"/>
            <a:ext cx="2806700" cy="182880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82060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54000"/>
            <a:ext cx="7137400" cy="1993900"/>
          </a:xfrm>
        </p:spPr>
        <p:txBody>
          <a:bodyPr/>
          <a:lstStyle/>
          <a:p>
            <a:r>
              <a:rPr lang="en-GB" dirty="0"/>
              <a:t>graphics pipeline</a:t>
            </a:r>
          </a:p>
        </p:txBody>
      </p:sp>
      <p:sp>
        <p:nvSpPr>
          <p:cNvPr id="3" name="Text Placeholder 2"/>
          <p:cNvSpPr>
            <a:spLocks noGrp="1"/>
          </p:cNvSpPr>
          <p:nvPr>
            <p:ph type="body" idx="1"/>
          </p:nvPr>
        </p:nvSpPr>
        <p:spPr>
          <a:xfrm>
            <a:off x="1092200" y="2578100"/>
            <a:ext cx="7684052" cy="6426752"/>
          </a:xfrm>
        </p:spPr>
        <p:txBody>
          <a:bodyPr/>
          <a:lstStyle/>
          <a:p>
            <a:r>
              <a:rPr lang="en-US" b="1" dirty="0"/>
              <a:t>4.1 Primitive Assembly, Triangle Setup</a:t>
            </a:r>
            <a:br>
              <a:rPr lang="en-US" dirty="0"/>
            </a:br>
            <a:r>
              <a:rPr lang="en-US" dirty="0"/>
              <a:t>Vertices are collected and converted into triangles. </a:t>
            </a:r>
            <a:br>
              <a:rPr lang="en-US" dirty="0"/>
            </a:br>
            <a:br>
              <a:rPr lang="en-US" dirty="0"/>
            </a:br>
            <a:r>
              <a:rPr lang="en-US" b="1" dirty="0"/>
              <a:t>4.2 Rasterization</a:t>
            </a:r>
            <a:br>
              <a:rPr lang="en-US" dirty="0"/>
            </a:br>
            <a:r>
              <a:rPr lang="en-US" dirty="0"/>
              <a:t>The triangles are filled with pixels known as "fragments”.</a:t>
            </a:r>
            <a:br>
              <a:rPr lang="en-US" dirty="0"/>
            </a:br>
            <a:br>
              <a:rPr lang="en-US" dirty="0"/>
            </a:br>
            <a:r>
              <a:rPr lang="en-US" b="1" dirty="0"/>
              <a:t>5. Occlusion Culling</a:t>
            </a:r>
            <a:br>
              <a:rPr lang="en-US" dirty="0"/>
            </a:br>
            <a:r>
              <a:rPr lang="en-US" dirty="0"/>
              <a:t>Removes pixels that are hidden (occluded) by other objects in the scene.</a:t>
            </a:r>
            <a:endParaRPr lang="en-GB" dirty="0"/>
          </a:p>
        </p:txBody>
      </p:sp>
      <p:pic>
        <p:nvPicPr>
          <p:cNvPr id="4" name="Picture 2" descr="Encyclopedia Banner">
            <a:extLst>
              <a:ext uri="{FF2B5EF4-FFF2-40B4-BE49-F238E27FC236}">
                <a16:creationId xmlns:a16="http://schemas.microsoft.com/office/drawing/2014/main" id="{7642CE52-09F8-4B4D-8BB0-DEF2E90DB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684" y="404126"/>
            <a:ext cx="3831245" cy="906655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4CA9C3F4-2F3C-454A-9DC7-D455A2B6B08C}"/>
              </a:ext>
            </a:extLst>
          </p:cNvPr>
          <p:cNvCxnSpPr/>
          <p:nvPr/>
        </p:nvCxnSpPr>
        <p:spPr>
          <a:xfrm flipV="1">
            <a:off x="4445000" y="4013200"/>
            <a:ext cx="4207684" cy="21590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0" name="Straight Arrow Connector 9">
            <a:extLst>
              <a:ext uri="{FF2B5EF4-FFF2-40B4-BE49-F238E27FC236}">
                <a16:creationId xmlns:a16="http://schemas.microsoft.com/office/drawing/2014/main" id="{24989E43-4F57-4C66-B161-0127F9B24B2A}"/>
              </a:ext>
            </a:extLst>
          </p:cNvPr>
          <p:cNvCxnSpPr/>
          <p:nvPr/>
        </p:nvCxnSpPr>
        <p:spPr>
          <a:xfrm flipV="1">
            <a:off x="5016500" y="4140200"/>
            <a:ext cx="3636184" cy="114300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C20A5BD4-F1BE-4214-A2DA-3A7805F19B9E}"/>
              </a:ext>
            </a:extLst>
          </p:cNvPr>
          <p:cNvCxnSpPr>
            <a:cxnSpLocks/>
          </p:cNvCxnSpPr>
          <p:nvPr/>
        </p:nvCxnSpPr>
        <p:spPr>
          <a:xfrm flipV="1">
            <a:off x="7734300" y="4775200"/>
            <a:ext cx="1041952" cy="295910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696954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54000"/>
            <a:ext cx="6586794" cy="1993900"/>
          </a:xfrm>
        </p:spPr>
        <p:txBody>
          <a:bodyPr/>
          <a:lstStyle/>
          <a:p>
            <a:r>
              <a:rPr lang="en-GB" dirty="0"/>
              <a:t>graphics pipeline</a:t>
            </a:r>
          </a:p>
        </p:txBody>
      </p:sp>
      <p:sp>
        <p:nvSpPr>
          <p:cNvPr id="3" name="Text Placeholder 2"/>
          <p:cNvSpPr>
            <a:spLocks noGrp="1"/>
          </p:cNvSpPr>
          <p:nvPr>
            <p:ph type="body" idx="1"/>
          </p:nvPr>
        </p:nvSpPr>
        <p:spPr>
          <a:xfrm>
            <a:off x="1210187" y="2460113"/>
            <a:ext cx="6143487" cy="6096000"/>
          </a:xfrm>
        </p:spPr>
        <p:txBody>
          <a:bodyPr/>
          <a:lstStyle/>
          <a:p>
            <a:r>
              <a:rPr lang="en-US" b="1" dirty="0"/>
              <a:t>7. Parameter Interpolation</a:t>
            </a:r>
            <a:br>
              <a:rPr lang="en-US" dirty="0"/>
            </a:br>
            <a:r>
              <a:rPr lang="en-US" dirty="0"/>
              <a:t>The values for each pixel that were rasterized are calculated, based on color, fog, texture, etc.</a:t>
            </a:r>
            <a:br>
              <a:rPr lang="en-US" dirty="0"/>
            </a:br>
            <a:br>
              <a:rPr lang="en-US" dirty="0"/>
            </a:br>
            <a:r>
              <a:rPr lang="en-US" dirty="0"/>
              <a:t>8. </a:t>
            </a:r>
            <a:r>
              <a:rPr lang="en-US" b="1" dirty="0"/>
              <a:t>Pixel </a:t>
            </a:r>
            <a:r>
              <a:rPr lang="en-US" b="1" dirty="0" err="1"/>
              <a:t>Shader</a:t>
            </a:r>
            <a:br>
              <a:rPr lang="en-US" dirty="0"/>
            </a:br>
            <a:r>
              <a:rPr lang="en-US" dirty="0"/>
              <a:t>This stage adds textures and final colors to the fragments. Also called a "fragment </a:t>
            </a:r>
            <a:r>
              <a:rPr lang="en-US" dirty="0" err="1"/>
              <a:t>shader</a:t>
            </a:r>
            <a:r>
              <a:rPr lang="en-US" dirty="0"/>
              <a:t>“.</a:t>
            </a:r>
            <a:endParaRPr lang="en-GB" dirty="0"/>
          </a:p>
        </p:txBody>
      </p:sp>
      <p:pic>
        <p:nvPicPr>
          <p:cNvPr id="4" name="Picture 2" descr="Encyclopedia Banner">
            <a:extLst>
              <a:ext uri="{FF2B5EF4-FFF2-40B4-BE49-F238E27FC236}">
                <a16:creationId xmlns:a16="http://schemas.microsoft.com/office/drawing/2014/main" id="{18CE3D9E-76F7-4D10-9180-7F32CB90C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684" y="404126"/>
            <a:ext cx="3831245" cy="90665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FE10F41-2C78-47E6-8E76-D5A2E9172165}"/>
              </a:ext>
            </a:extLst>
          </p:cNvPr>
          <p:cNvCxnSpPr/>
          <p:nvPr/>
        </p:nvCxnSpPr>
        <p:spPr>
          <a:xfrm>
            <a:off x="5003800" y="5054600"/>
            <a:ext cx="3648884" cy="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A1CE80E2-A5AE-4BA5-B60F-903ADBF19839}"/>
              </a:ext>
            </a:extLst>
          </p:cNvPr>
          <p:cNvCxnSpPr/>
          <p:nvPr/>
        </p:nvCxnSpPr>
        <p:spPr>
          <a:xfrm flipV="1">
            <a:off x="4762500" y="5651500"/>
            <a:ext cx="3890184" cy="444500"/>
          </a:xfrm>
          <a:prstGeom prst="straightConnector1">
            <a:avLst/>
          </a:prstGeom>
          <a:noFill/>
          <a:ln w="12700" cap="flat">
            <a:solidFill>
              <a:srgbClr val="818181"/>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0610510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tif"/></Relationships>
</file>

<file path=ppt/theme/_rels/theme2.xml.rels><?xml version="1.0" encoding="UTF-8" standalone="yes"?>
<Relationships xmlns="http://schemas.openxmlformats.org/package/2006/relationships"><Relationship Id="rId1" Type="http://schemas.openxmlformats.org/officeDocument/2006/relationships/image" Target="../media/image1.tif"/></Relationships>
</file>

<file path=ppt/theme/theme1.xml><?xml version="1.0" encoding="utf-8"?>
<a:theme xmlns:a="http://schemas.openxmlformats.org/drawingml/2006/main" name="White">
  <a:themeElements>
    <a:clrScheme name="White">
      <a:dk1>
        <a:srgbClr val="810045"/>
      </a:dk1>
      <a:lt1>
        <a:srgbClr val="818181"/>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latino"/>
        <a:ea typeface="Palatino"/>
        <a:cs typeface="Palatino"/>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81818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latino"/>
        <a:ea typeface="Palatino"/>
        <a:cs typeface="Palatino"/>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81818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818181"/>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1061</TotalTime>
  <Words>724</Words>
  <Application>Microsoft Office PowerPoint</Application>
  <PresentationFormat>Custom</PresentationFormat>
  <Paragraphs>102</Paragraphs>
  <Slides>26</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Comic Sans MS</vt:lpstr>
      <vt:lpstr>Gill Sans</vt:lpstr>
      <vt:lpstr>Lucida Grande</vt:lpstr>
      <vt:lpstr>Palatino</vt:lpstr>
      <vt:lpstr>Times New Roman</vt:lpstr>
      <vt:lpstr>White</vt:lpstr>
      <vt:lpstr>Clip</vt:lpstr>
      <vt:lpstr>Understanding Theory and application of 3D</vt:lpstr>
      <vt:lpstr>application programming interface</vt:lpstr>
      <vt:lpstr>Graphics pipeline</vt:lpstr>
      <vt:lpstr>Graphics pipeline - Simplified</vt:lpstr>
      <vt:lpstr>Rasterisation</vt:lpstr>
      <vt:lpstr>graphics pipeline - Expanded</vt:lpstr>
      <vt:lpstr>graphics pipeline</vt:lpstr>
      <vt:lpstr>graphics pipeline</vt:lpstr>
      <vt:lpstr>graphics pipeline</vt:lpstr>
      <vt:lpstr>graphics pipeline</vt:lpstr>
      <vt:lpstr>graphics pipeline</vt:lpstr>
      <vt:lpstr>Texture vs shader</vt:lpstr>
      <vt:lpstr>Applying Shaders - Lambert</vt:lpstr>
      <vt:lpstr>Applying Shaders - Blinn</vt:lpstr>
      <vt:lpstr>Applying Shaders - Phong</vt:lpstr>
      <vt:lpstr>PowerPoint Presentation</vt:lpstr>
      <vt:lpstr>rendering techniques</vt:lpstr>
      <vt:lpstr>rendering techniques</vt:lpstr>
      <vt:lpstr>Types of reflection</vt:lpstr>
      <vt:lpstr>Radiosity &amp; raytracing</vt:lpstr>
      <vt:lpstr>rendering engines</vt:lpstr>
      <vt:lpstr>distributed rendering techniques</vt:lpstr>
      <vt:lpstr>Lighting</vt:lpstr>
      <vt:lpstr>Lighting</vt:lpstr>
      <vt:lpstr>Local vs Global illumination</vt:lpstr>
      <vt:lpstr>shadow mapping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Maya</dc:title>
  <dc:creator>James Tedder</dc:creator>
  <cp:lastModifiedBy>James Tedder</cp:lastModifiedBy>
  <cp:revision>76</cp:revision>
  <dcterms:modified xsi:type="dcterms:W3CDTF">2018-10-18T10:38:32Z</dcterms:modified>
</cp:coreProperties>
</file>