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57"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A8CC595-6978-4201-9CCB-50013B9C32B7}" type="datetimeFigureOut">
              <a:rPr lang="en-GB" smtClean="0"/>
              <a:t>03/12/2018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7238A0-4781-4000-9161-C65899E61D9D}" type="slidenum">
              <a:rPr lang="en-GB" smtClean="0"/>
              <a:t>‹#›</a:t>
            </a:fld>
            <a:endParaRPr lang="en-GB"/>
          </a:p>
        </p:txBody>
      </p:sp>
    </p:spTree>
    <p:extLst>
      <p:ext uri="{BB962C8B-B14F-4D97-AF65-F5344CB8AC3E}">
        <p14:creationId xmlns:p14="http://schemas.microsoft.com/office/powerpoint/2010/main" val="2309299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A8CC595-6978-4201-9CCB-50013B9C32B7}" type="datetimeFigureOut">
              <a:rPr lang="en-GB" smtClean="0"/>
              <a:t>03/12/2018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7238A0-4781-4000-9161-C65899E61D9D}" type="slidenum">
              <a:rPr lang="en-GB" smtClean="0"/>
              <a:t>‹#›</a:t>
            </a:fld>
            <a:endParaRPr lang="en-GB"/>
          </a:p>
        </p:txBody>
      </p:sp>
    </p:spTree>
    <p:extLst>
      <p:ext uri="{BB962C8B-B14F-4D97-AF65-F5344CB8AC3E}">
        <p14:creationId xmlns:p14="http://schemas.microsoft.com/office/powerpoint/2010/main" val="311661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A8CC595-6978-4201-9CCB-50013B9C32B7}" type="datetimeFigureOut">
              <a:rPr lang="en-GB" smtClean="0"/>
              <a:t>03/12/2018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7238A0-4781-4000-9161-C65899E61D9D}"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79860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A8CC595-6978-4201-9CCB-50013B9C32B7}" type="datetimeFigureOut">
              <a:rPr lang="en-GB" smtClean="0"/>
              <a:t>03/12/2018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7238A0-4781-4000-9161-C65899E61D9D}" type="slidenum">
              <a:rPr lang="en-GB" smtClean="0"/>
              <a:t>‹#›</a:t>
            </a:fld>
            <a:endParaRPr lang="en-GB"/>
          </a:p>
        </p:txBody>
      </p:sp>
    </p:spTree>
    <p:extLst>
      <p:ext uri="{BB962C8B-B14F-4D97-AF65-F5344CB8AC3E}">
        <p14:creationId xmlns:p14="http://schemas.microsoft.com/office/powerpoint/2010/main" val="12211995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A8CC595-6978-4201-9CCB-50013B9C32B7}" type="datetimeFigureOut">
              <a:rPr lang="en-GB" smtClean="0"/>
              <a:t>03/12/2018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7238A0-4781-4000-9161-C65899E61D9D}"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871719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A8CC595-6978-4201-9CCB-50013B9C32B7}" type="datetimeFigureOut">
              <a:rPr lang="en-GB" smtClean="0"/>
              <a:t>03/12/2018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7238A0-4781-4000-9161-C65899E61D9D}" type="slidenum">
              <a:rPr lang="en-GB" smtClean="0"/>
              <a:t>‹#›</a:t>
            </a:fld>
            <a:endParaRPr lang="en-GB"/>
          </a:p>
        </p:txBody>
      </p:sp>
    </p:spTree>
    <p:extLst>
      <p:ext uri="{BB962C8B-B14F-4D97-AF65-F5344CB8AC3E}">
        <p14:creationId xmlns:p14="http://schemas.microsoft.com/office/powerpoint/2010/main" val="3808832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8CC595-6978-4201-9CCB-50013B9C32B7}" type="datetimeFigureOut">
              <a:rPr lang="en-GB" smtClean="0"/>
              <a:t>03/12/2018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7238A0-4781-4000-9161-C65899E61D9D}" type="slidenum">
              <a:rPr lang="en-GB" smtClean="0"/>
              <a:t>‹#›</a:t>
            </a:fld>
            <a:endParaRPr lang="en-GB"/>
          </a:p>
        </p:txBody>
      </p:sp>
    </p:spTree>
    <p:extLst>
      <p:ext uri="{BB962C8B-B14F-4D97-AF65-F5344CB8AC3E}">
        <p14:creationId xmlns:p14="http://schemas.microsoft.com/office/powerpoint/2010/main" val="15882687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8CC595-6978-4201-9CCB-50013B9C32B7}" type="datetimeFigureOut">
              <a:rPr lang="en-GB" smtClean="0"/>
              <a:t>03/12/2018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7238A0-4781-4000-9161-C65899E61D9D}" type="slidenum">
              <a:rPr lang="en-GB" smtClean="0"/>
              <a:t>‹#›</a:t>
            </a:fld>
            <a:endParaRPr lang="en-GB"/>
          </a:p>
        </p:txBody>
      </p:sp>
    </p:spTree>
    <p:extLst>
      <p:ext uri="{BB962C8B-B14F-4D97-AF65-F5344CB8AC3E}">
        <p14:creationId xmlns:p14="http://schemas.microsoft.com/office/powerpoint/2010/main" val="2075769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8CC595-6978-4201-9CCB-50013B9C32B7}" type="datetimeFigureOut">
              <a:rPr lang="en-GB" smtClean="0"/>
              <a:t>03/12/2018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7238A0-4781-4000-9161-C65899E61D9D}" type="slidenum">
              <a:rPr lang="en-GB" smtClean="0"/>
              <a:t>‹#›</a:t>
            </a:fld>
            <a:endParaRPr lang="en-GB"/>
          </a:p>
        </p:txBody>
      </p:sp>
    </p:spTree>
    <p:extLst>
      <p:ext uri="{BB962C8B-B14F-4D97-AF65-F5344CB8AC3E}">
        <p14:creationId xmlns:p14="http://schemas.microsoft.com/office/powerpoint/2010/main" val="596377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A8CC595-6978-4201-9CCB-50013B9C32B7}" type="datetimeFigureOut">
              <a:rPr lang="en-GB" smtClean="0"/>
              <a:t>03/12/2018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7238A0-4781-4000-9161-C65899E61D9D}" type="slidenum">
              <a:rPr lang="en-GB" smtClean="0"/>
              <a:t>‹#›</a:t>
            </a:fld>
            <a:endParaRPr lang="en-GB"/>
          </a:p>
        </p:txBody>
      </p:sp>
    </p:spTree>
    <p:extLst>
      <p:ext uri="{BB962C8B-B14F-4D97-AF65-F5344CB8AC3E}">
        <p14:creationId xmlns:p14="http://schemas.microsoft.com/office/powerpoint/2010/main" val="3430906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8CC595-6978-4201-9CCB-50013B9C32B7}" type="datetimeFigureOut">
              <a:rPr lang="en-GB" smtClean="0"/>
              <a:t>03/12/2018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7238A0-4781-4000-9161-C65899E61D9D}" type="slidenum">
              <a:rPr lang="en-GB" smtClean="0"/>
              <a:t>‹#›</a:t>
            </a:fld>
            <a:endParaRPr lang="en-GB"/>
          </a:p>
        </p:txBody>
      </p:sp>
    </p:spTree>
    <p:extLst>
      <p:ext uri="{BB962C8B-B14F-4D97-AF65-F5344CB8AC3E}">
        <p14:creationId xmlns:p14="http://schemas.microsoft.com/office/powerpoint/2010/main" val="3412740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A8CC595-6978-4201-9CCB-50013B9C32B7}" type="datetimeFigureOut">
              <a:rPr lang="en-GB" smtClean="0"/>
              <a:t>03/12/2018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97238A0-4781-4000-9161-C65899E61D9D}" type="slidenum">
              <a:rPr lang="en-GB" smtClean="0"/>
              <a:t>‹#›</a:t>
            </a:fld>
            <a:endParaRPr lang="en-GB"/>
          </a:p>
        </p:txBody>
      </p:sp>
    </p:spTree>
    <p:extLst>
      <p:ext uri="{BB962C8B-B14F-4D97-AF65-F5344CB8AC3E}">
        <p14:creationId xmlns:p14="http://schemas.microsoft.com/office/powerpoint/2010/main" val="836106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A8CC595-6978-4201-9CCB-50013B9C32B7}" type="datetimeFigureOut">
              <a:rPr lang="en-GB" smtClean="0"/>
              <a:t>03/12/2018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97238A0-4781-4000-9161-C65899E61D9D}" type="slidenum">
              <a:rPr lang="en-GB" smtClean="0"/>
              <a:t>‹#›</a:t>
            </a:fld>
            <a:endParaRPr lang="en-GB"/>
          </a:p>
        </p:txBody>
      </p:sp>
    </p:spTree>
    <p:extLst>
      <p:ext uri="{BB962C8B-B14F-4D97-AF65-F5344CB8AC3E}">
        <p14:creationId xmlns:p14="http://schemas.microsoft.com/office/powerpoint/2010/main" val="2960186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8CC595-6978-4201-9CCB-50013B9C32B7}" type="datetimeFigureOut">
              <a:rPr lang="en-GB" smtClean="0"/>
              <a:t>03/12/2018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97238A0-4781-4000-9161-C65899E61D9D}" type="slidenum">
              <a:rPr lang="en-GB" smtClean="0"/>
              <a:t>‹#›</a:t>
            </a:fld>
            <a:endParaRPr lang="en-GB"/>
          </a:p>
        </p:txBody>
      </p:sp>
    </p:spTree>
    <p:extLst>
      <p:ext uri="{BB962C8B-B14F-4D97-AF65-F5344CB8AC3E}">
        <p14:creationId xmlns:p14="http://schemas.microsoft.com/office/powerpoint/2010/main" val="3610448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A8CC595-6978-4201-9CCB-50013B9C32B7}" type="datetimeFigureOut">
              <a:rPr lang="en-GB" smtClean="0"/>
              <a:t>03/12/2018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7238A0-4781-4000-9161-C65899E61D9D}" type="slidenum">
              <a:rPr lang="en-GB" smtClean="0"/>
              <a:t>‹#›</a:t>
            </a:fld>
            <a:endParaRPr lang="en-GB"/>
          </a:p>
        </p:txBody>
      </p:sp>
    </p:spTree>
    <p:extLst>
      <p:ext uri="{BB962C8B-B14F-4D97-AF65-F5344CB8AC3E}">
        <p14:creationId xmlns:p14="http://schemas.microsoft.com/office/powerpoint/2010/main" val="752698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A8CC595-6978-4201-9CCB-50013B9C32B7}" type="datetimeFigureOut">
              <a:rPr lang="en-GB" smtClean="0"/>
              <a:t>03/12/2018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7238A0-4781-4000-9161-C65899E61D9D}" type="slidenum">
              <a:rPr lang="en-GB" smtClean="0"/>
              <a:t>‹#›</a:t>
            </a:fld>
            <a:endParaRPr lang="en-GB"/>
          </a:p>
        </p:txBody>
      </p:sp>
    </p:spTree>
    <p:extLst>
      <p:ext uri="{BB962C8B-B14F-4D97-AF65-F5344CB8AC3E}">
        <p14:creationId xmlns:p14="http://schemas.microsoft.com/office/powerpoint/2010/main" val="2473768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A8CC595-6978-4201-9CCB-50013B9C32B7}" type="datetimeFigureOut">
              <a:rPr lang="en-GB" smtClean="0"/>
              <a:t>03/12/2018</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97238A0-4781-4000-9161-C65899E61D9D}" type="slidenum">
              <a:rPr lang="en-GB" smtClean="0"/>
              <a:t>‹#›</a:t>
            </a:fld>
            <a:endParaRPr lang="en-GB"/>
          </a:p>
        </p:txBody>
      </p:sp>
    </p:spTree>
    <p:extLst>
      <p:ext uri="{BB962C8B-B14F-4D97-AF65-F5344CB8AC3E}">
        <p14:creationId xmlns:p14="http://schemas.microsoft.com/office/powerpoint/2010/main" val="32159468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Task 2 Implementation help</a:t>
            </a:r>
          </a:p>
        </p:txBody>
      </p:sp>
      <p:sp>
        <p:nvSpPr>
          <p:cNvPr id="3" name="Subtitle 2"/>
          <p:cNvSpPr>
            <a:spLocks noGrp="1"/>
          </p:cNvSpPr>
          <p:nvPr>
            <p:ph type="subTitle" idx="1"/>
          </p:nvPr>
        </p:nvSpPr>
        <p:spPr/>
        <p:txBody>
          <a:bodyPr/>
          <a:lstStyle/>
          <a:p>
            <a:r>
              <a:rPr lang="en-GB" dirty="0"/>
              <a:t>Blackjack Game</a:t>
            </a:r>
          </a:p>
        </p:txBody>
      </p:sp>
    </p:spTree>
    <p:extLst>
      <p:ext uri="{BB962C8B-B14F-4D97-AF65-F5344CB8AC3E}">
        <p14:creationId xmlns:p14="http://schemas.microsoft.com/office/powerpoint/2010/main" val="2857755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a:t>
            </a:r>
          </a:p>
        </p:txBody>
      </p:sp>
      <p:sp>
        <p:nvSpPr>
          <p:cNvPr id="3" name="Content Placeholder 2"/>
          <p:cNvSpPr>
            <a:spLocks noGrp="1"/>
          </p:cNvSpPr>
          <p:nvPr>
            <p:ph idx="1"/>
          </p:nvPr>
        </p:nvSpPr>
        <p:spPr>
          <a:xfrm>
            <a:off x="677334" y="1626577"/>
            <a:ext cx="8596668" cy="3842239"/>
          </a:xfrm>
        </p:spPr>
        <p:txBody>
          <a:bodyPr>
            <a:noAutofit/>
          </a:bodyPr>
          <a:lstStyle/>
          <a:p>
            <a:r>
              <a:rPr lang="en-GB" sz="2400" dirty="0"/>
              <a:t>You are to write a Blackjack card game in Java utilizing a graphical user interface (Could be using swing or </a:t>
            </a:r>
            <a:r>
              <a:rPr lang="en-GB" sz="2400" dirty="0" err="1"/>
              <a:t>JavaFx</a:t>
            </a:r>
            <a:r>
              <a:rPr lang="en-GB" sz="2400" dirty="0"/>
              <a:t>).  </a:t>
            </a:r>
          </a:p>
          <a:p>
            <a:pPr marL="0" indent="0">
              <a:buNone/>
            </a:pPr>
            <a:endParaRPr lang="en-GB" sz="2400" dirty="0"/>
          </a:p>
          <a:p>
            <a:r>
              <a:rPr lang="en-GB" sz="2400" b="1" dirty="0"/>
              <a:t>Object of the Game: </a:t>
            </a:r>
            <a:r>
              <a:rPr lang="en-GB" sz="2400" dirty="0"/>
              <a:t>Counting any ace as 1 or 11, as a player wishes, any face card (King, queen or Jack) as 10, and any other card at its numerical(Pip) value, the user attempts to beat the dealer by getting a count as close to 21 as possible, without going over 21.</a:t>
            </a:r>
          </a:p>
          <a:p>
            <a:pPr marL="0" indent="0">
              <a:buNone/>
            </a:pPr>
            <a:endParaRPr lang="en-GB" sz="2400" dirty="0"/>
          </a:p>
          <a:p>
            <a:r>
              <a:rPr lang="en-GB" sz="2400" dirty="0"/>
              <a:t>The game could be expanded to include more players and a betting system. </a:t>
            </a:r>
          </a:p>
        </p:txBody>
      </p:sp>
    </p:spTree>
    <p:extLst>
      <p:ext uri="{BB962C8B-B14F-4D97-AF65-F5344CB8AC3E}">
        <p14:creationId xmlns:p14="http://schemas.microsoft.com/office/powerpoint/2010/main" val="2763412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Deck of cards</a:t>
            </a:r>
          </a:p>
        </p:txBody>
      </p:sp>
      <p:sp>
        <p:nvSpPr>
          <p:cNvPr id="3" name="Content Placeholder 2"/>
          <p:cNvSpPr>
            <a:spLocks noGrp="1"/>
          </p:cNvSpPr>
          <p:nvPr>
            <p:ph idx="1"/>
          </p:nvPr>
        </p:nvSpPr>
        <p:spPr>
          <a:xfrm>
            <a:off x="677334" y="1802423"/>
            <a:ext cx="8596668" cy="4238939"/>
          </a:xfrm>
        </p:spPr>
        <p:txBody>
          <a:bodyPr>
            <a:noAutofit/>
          </a:bodyPr>
          <a:lstStyle/>
          <a:p>
            <a:r>
              <a:rPr lang="en-GB" sz="2400" dirty="0"/>
              <a:t>52 Cards.</a:t>
            </a:r>
          </a:p>
          <a:p>
            <a:r>
              <a:rPr lang="en-GB" sz="2400" dirty="0"/>
              <a:t>A "standard" deck of playing cards consists of </a:t>
            </a:r>
            <a:r>
              <a:rPr lang="en-GB" sz="2400" b="1" dirty="0"/>
              <a:t>52 Cards</a:t>
            </a:r>
            <a:r>
              <a:rPr lang="en-GB" sz="2400" dirty="0"/>
              <a:t> in each of the 4 suits of Spades, Hearts, Diamonds, and Clubs. </a:t>
            </a:r>
          </a:p>
          <a:p>
            <a:r>
              <a:rPr lang="en-GB" sz="2400" dirty="0"/>
              <a:t>Each suit contains </a:t>
            </a:r>
            <a:r>
              <a:rPr lang="en-GB" sz="2400" b="1" dirty="0"/>
              <a:t>13 cards</a:t>
            </a:r>
            <a:r>
              <a:rPr lang="en-GB" sz="2400" dirty="0"/>
              <a:t>: Ace, 2, 3, 4, 5, 6, 7, 8, 9, 10, Jack, Queen, King. Each card will have a numerical value in the game.</a:t>
            </a:r>
          </a:p>
          <a:p>
            <a:endParaRPr lang="en-GB" sz="2400" dirty="0"/>
          </a:p>
          <a:p>
            <a:r>
              <a:rPr lang="en-GB" sz="2400" dirty="0"/>
              <a:t>Consider that you will need graphics for each card and the back of the card.</a:t>
            </a:r>
          </a:p>
        </p:txBody>
      </p:sp>
    </p:spTree>
    <p:extLst>
      <p:ext uri="{BB962C8B-B14F-4D97-AF65-F5344CB8AC3E}">
        <p14:creationId xmlns:p14="http://schemas.microsoft.com/office/powerpoint/2010/main" val="4208372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Breaking Blackjack down</a:t>
            </a:r>
          </a:p>
        </p:txBody>
      </p:sp>
      <p:sp>
        <p:nvSpPr>
          <p:cNvPr id="3" name="Content Placeholder 2"/>
          <p:cNvSpPr>
            <a:spLocks noGrp="1"/>
          </p:cNvSpPr>
          <p:nvPr>
            <p:ph idx="1"/>
          </p:nvPr>
        </p:nvSpPr>
        <p:spPr>
          <a:xfrm>
            <a:off x="677334" y="1617785"/>
            <a:ext cx="8596668" cy="4800600"/>
          </a:xfrm>
        </p:spPr>
        <p:txBody>
          <a:bodyPr>
            <a:normAutofit fontScale="92500" lnSpcReduction="10000"/>
          </a:bodyPr>
          <a:lstStyle/>
          <a:p>
            <a:r>
              <a:rPr lang="en-GB" dirty="0"/>
              <a:t>When creating programs we first need to break the task down into individual elements or objects. Java as an object oriented language allows us to do this. There's not one set way of making this game. The following classes could be created:</a:t>
            </a:r>
          </a:p>
          <a:p>
            <a:pPr lvl="1"/>
            <a:endParaRPr lang="en-GB" dirty="0"/>
          </a:p>
          <a:p>
            <a:r>
              <a:rPr lang="en-GB" b="1" dirty="0"/>
              <a:t>Card</a:t>
            </a:r>
            <a:r>
              <a:rPr lang="en-GB" dirty="0"/>
              <a:t> – Getting the current card and returning it’s numbered value. Code could be used to determine if ace or not.</a:t>
            </a:r>
          </a:p>
          <a:p>
            <a:r>
              <a:rPr lang="en-GB" b="1" dirty="0"/>
              <a:t>Deck</a:t>
            </a:r>
            <a:r>
              <a:rPr lang="en-GB" dirty="0"/>
              <a:t> – </a:t>
            </a:r>
            <a:r>
              <a:rPr lang="en-GB" b="1" dirty="0"/>
              <a:t>Start here </a:t>
            </a:r>
            <a:r>
              <a:rPr lang="en-GB" dirty="0"/>
              <a:t>– Create a 52 card deck and shuffle it. Suggest array.</a:t>
            </a:r>
          </a:p>
          <a:p>
            <a:r>
              <a:rPr lang="en-GB" b="1" dirty="0"/>
              <a:t>Game</a:t>
            </a:r>
            <a:r>
              <a:rPr lang="en-GB" dirty="0"/>
              <a:t> – Instantiate the other classes into objects so they can be used. GUI and Action listeners implemented here. </a:t>
            </a:r>
          </a:p>
          <a:p>
            <a:r>
              <a:rPr lang="en-GB" b="1" dirty="0"/>
              <a:t>Player</a:t>
            </a:r>
            <a:r>
              <a:rPr lang="en-GB" dirty="0"/>
              <a:t> – Hold the current players hand. Objects could be created from this class for both the user and dealer.</a:t>
            </a:r>
          </a:p>
          <a:p>
            <a:endParaRPr lang="en-GB" dirty="0"/>
          </a:p>
          <a:p>
            <a:pPr marL="0" indent="0">
              <a:buNone/>
            </a:pPr>
            <a:r>
              <a:rPr lang="en-GB" dirty="0"/>
              <a:t>Your initial focus should be creating a Deck(Consider a nested for loop with 13 cards assigned to each suit) that then gets shuffled along with creating a user interface, with cards and visual elements.</a:t>
            </a:r>
          </a:p>
        </p:txBody>
      </p:sp>
    </p:spTree>
    <p:extLst>
      <p:ext uri="{BB962C8B-B14F-4D97-AF65-F5344CB8AC3E}">
        <p14:creationId xmlns:p14="http://schemas.microsoft.com/office/powerpoint/2010/main" val="2768395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C5947-4DB7-4616-8074-A0EFCF448295}"/>
              </a:ext>
            </a:extLst>
          </p:cNvPr>
          <p:cNvSpPr>
            <a:spLocks noGrp="1"/>
          </p:cNvSpPr>
          <p:nvPr>
            <p:ph type="title"/>
          </p:nvPr>
        </p:nvSpPr>
        <p:spPr/>
        <p:txBody>
          <a:bodyPr/>
          <a:lstStyle/>
          <a:p>
            <a:r>
              <a:rPr lang="en-GB" dirty="0" smtClean="0"/>
              <a:t>Deck Class</a:t>
            </a:r>
            <a:endParaRPr lang="en-GB" dirty="0"/>
          </a:p>
        </p:txBody>
      </p:sp>
      <p:sp>
        <p:nvSpPr>
          <p:cNvPr id="3" name="Content Placeholder 2">
            <a:extLst>
              <a:ext uri="{FF2B5EF4-FFF2-40B4-BE49-F238E27FC236}">
                <a16:creationId xmlns:a16="http://schemas.microsoft.com/office/drawing/2014/main" id="{59244F8F-A345-4C34-852E-A56360586396}"/>
              </a:ext>
            </a:extLst>
          </p:cNvPr>
          <p:cNvSpPr>
            <a:spLocks noGrp="1"/>
          </p:cNvSpPr>
          <p:nvPr>
            <p:ph idx="1"/>
          </p:nvPr>
        </p:nvSpPr>
        <p:spPr/>
        <p:txBody>
          <a:bodyPr>
            <a:normAutofit/>
          </a:bodyPr>
          <a:lstStyle/>
          <a:p>
            <a:r>
              <a:rPr lang="en-GB" sz="2800" dirty="0"/>
              <a:t>Suggest methods for:</a:t>
            </a:r>
          </a:p>
          <a:p>
            <a:endParaRPr lang="en-GB" sz="2800" dirty="0"/>
          </a:p>
          <a:p>
            <a:r>
              <a:rPr lang="en-GB" sz="2800" dirty="0"/>
              <a:t>Creating a deck – Could use Array and nested for loops. 4 suits with 13 cards in each.</a:t>
            </a:r>
          </a:p>
          <a:p>
            <a:r>
              <a:rPr lang="en-GB" sz="2800" dirty="0"/>
              <a:t>Reducing the size of deck when a card is dealt</a:t>
            </a:r>
          </a:p>
          <a:p>
            <a:r>
              <a:rPr lang="en-GB" sz="2800" dirty="0"/>
              <a:t>Returning the size of the current deck</a:t>
            </a:r>
          </a:p>
          <a:p>
            <a:r>
              <a:rPr lang="en-GB" sz="2800" dirty="0"/>
              <a:t>Shuffling the deck</a:t>
            </a:r>
          </a:p>
        </p:txBody>
      </p:sp>
    </p:spTree>
    <p:extLst>
      <p:ext uri="{BB962C8B-B14F-4D97-AF65-F5344CB8AC3E}">
        <p14:creationId xmlns:p14="http://schemas.microsoft.com/office/powerpoint/2010/main" val="2047762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7068B-A9F3-4F51-84D5-058BF73EA145}"/>
              </a:ext>
            </a:extLst>
          </p:cNvPr>
          <p:cNvSpPr>
            <a:spLocks noGrp="1"/>
          </p:cNvSpPr>
          <p:nvPr>
            <p:ph type="title"/>
          </p:nvPr>
        </p:nvSpPr>
        <p:spPr/>
        <p:txBody>
          <a:bodyPr/>
          <a:lstStyle/>
          <a:p>
            <a:r>
              <a:rPr lang="en-GB" dirty="0" smtClean="0"/>
              <a:t>Card Class</a:t>
            </a:r>
            <a:endParaRPr lang="en-GB" dirty="0"/>
          </a:p>
        </p:txBody>
      </p:sp>
      <p:sp>
        <p:nvSpPr>
          <p:cNvPr id="3" name="Content Placeholder 2">
            <a:extLst>
              <a:ext uri="{FF2B5EF4-FFF2-40B4-BE49-F238E27FC236}">
                <a16:creationId xmlns:a16="http://schemas.microsoft.com/office/drawing/2014/main" id="{16572548-1D10-48F0-B967-8D5E46837195}"/>
              </a:ext>
            </a:extLst>
          </p:cNvPr>
          <p:cNvSpPr>
            <a:spLocks noGrp="1"/>
          </p:cNvSpPr>
          <p:nvPr>
            <p:ph idx="1"/>
          </p:nvPr>
        </p:nvSpPr>
        <p:spPr>
          <a:xfrm>
            <a:off x="677334" y="1930401"/>
            <a:ext cx="8596668" cy="4110962"/>
          </a:xfrm>
        </p:spPr>
        <p:txBody>
          <a:bodyPr>
            <a:normAutofit fontScale="92500" lnSpcReduction="10000"/>
          </a:bodyPr>
          <a:lstStyle/>
          <a:p>
            <a:r>
              <a:rPr lang="en-GB" sz="3000" dirty="0"/>
              <a:t>Suggest method for:</a:t>
            </a:r>
          </a:p>
          <a:p>
            <a:endParaRPr lang="en-GB" sz="3000" dirty="0"/>
          </a:p>
          <a:p>
            <a:r>
              <a:rPr lang="en-GB" sz="3000" dirty="0"/>
              <a:t>Card(Constructor) – Accepts arguments including </a:t>
            </a:r>
            <a:r>
              <a:rPr lang="en-GB" sz="3000" dirty="0" err="1"/>
              <a:t>CardNumber</a:t>
            </a:r>
            <a:r>
              <a:rPr lang="en-GB" sz="3000" dirty="0"/>
              <a:t>(0-51), </a:t>
            </a:r>
            <a:r>
              <a:rPr lang="en-GB" sz="3000" dirty="0" err="1"/>
              <a:t>CardValue</a:t>
            </a:r>
            <a:r>
              <a:rPr lang="en-GB" sz="3000" dirty="0"/>
              <a:t>(0-12), </a:t>
            </a:r>
            <a:r>
              <a:rPr lang="en-GB" sz="3000" dirty="0" err="1"/>
              <a:t>CardImage</a:t>
            </a:r>
            <a:r>
              <a:rPr lang="en-GB" sz="3000" dirty="0"/>
              <a:t> (string which holds the location of the image)</a:t>
            </a:r>
          </a:p>
          <a:p>
            <a:r>
              <a:rPr lang="en-GB" sz="3000" dirty="0" err="1"/>
              <a:t>CardValue</a:t>
            </a:r>
            <a:r>
              <a:rPr lang="en-GB" sz="3000" dirty="0"/>
              <a:t> that uses conditionals to get the current cards value(0-13). Ace set to 1. Jack, queen or king set to 10.</a:t>
            </a:r>
          </a:p>
          <a:p>
            <a:r>
              <a:rPr lang="en-GB" sz="3000" dirty="0"/>
              <a:t>Check if ace = true (Link to player class)</a:t>
            </a:r>
          </a:p>
          <a:p>
            <a:endParaRPr lang="en-GB" dirty="0"/>
          </a:p>
          <a:p>
            <a:endParaRPr lang="en-GB" dirty="0"/>
          </a:p>
        </p:txBody>
      </p:sp>
    </p:spTree>
    <p:extLst>
      <p:ext uri="{BB962C8B-B14F-4D97-AF65-F5344CB8AC3E}">
        <p14:creationId xmlns:p14="http://schemas.microsoft.com/office/powerpoint/2010/main" val="2926068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AA354-9674-45CE-B2DC-732E92C1BC85}"/>
              </a:ext>
            </a:extLst>
          </p:cNvPr>
          <p:cNvSpPr>
            <a:spLocks noGrp="1"/>
          </p:cNvSpPr>
          <p:nvPr>
            <p:ph type="title"/>
          </p:nvPr>
        </p:nvSpPr>
        <p:spPr/>
        <p:txBody>
          <a:bodyPr/>
          <a:lstStyle/>
          <a:p>
            <a:r>
              <a:rPr lang="en-GB" dirty="0" smtClean="0"/>
              <a:t>Player Class</a:t>
            </a:r>
            <a:endParaRPr lang="en-GB" dirty="0"/>
          </a:p>
        </p:txBody>
      </p:sp>
      <p:sp>
        <p:nvSpPr>
          <p:cNvPr id="3" name="Content Placeholder 2">
            <a:extLst>
              <a:ext uri="{FF2B5EF4-FFF2-40B4-BE49-F238E27FC236}">
                <a16:creationId xmlns:a16="http://schemas.microsoft.com/office/drawing/2014/main" id="{4F4A79E2-83F5-41A9-BDD4-938D4E05B2FE}"/>
              </a:ext>
            </a:extLst>
          </p:cNvPr>
          <p:cNvSpPr>
            <a:spLocks noGrp="1"/>
          </p:cNvSpPr>
          <p:nvPr>
            <p:ph idx="1"/>
          </p:nvPr>
        </p:nvSpPr>
        <p:spPr/>
        <p:txBody>
          <a:bodyPr/>
          <a:lstStyle/>
          <a:p>
            <a:r>
              <a:rPr lang="en-GB" sz="2800" dirty="0"/>
              <a:t>You could use this class for the user and dealer.</a:t>
            </a:r>
          </a:p>
          <a:p>
            <a:endParaRPr lang="en-GB" sz="2800" dirty="0"/>
          </a:p>
          <a:p>
            <a:r>
              <a:rPr lang="en-GB" sz="2800" dirty="0"/>
              <a:t>Suggest method for:</a:t>
            </a:r>
          </a:p>
          <a:p>
            <a:endParaRPr lang="en-GB" sz="2800" dirty="0"/>
          </a:p>
          <a:p>
            <a:r>
              <a:rPr lang="en-GB" sz="2800" dirty="0"/>
              <a:t>Checking players hand value (Could include code to check if ace. If overall hand value is above 11 set to 1. Below set to 11)</a:t>
            </a:r>
          </a:p>
          <a:p>
            <a:endParaRPr lang="en-GB" dirty="0"/>
          </a:p>
        </p:txBody>
      </p:sp>
    </p:spTree>
    <p:extLst>
      <p:ext uri="{BB962C8B-B14F-4D97-AF65-F5344CB8AC3E}">
        <p14:creationId xmlns:p14="http://schemas.microsoft.com/office/powerpoint/2010/main" val="557301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C356D-5765-4075-B61C-3FFDF45B00A6}"/>
              </a:ext>
            </a:extLst>
          </p:cNvPr>
          <p:cNvSpPr>
            <a:spLocks noGrp="1"/>
          </p:cNvSpPr>
          <p:nvPr>
            <p:ph type="title"/>
          </p:nvPr>
        </p:nvSpPr>
        <p:spPr/>
        <p:txBody>
          <a:bodyPr/>
          <a:lstStyle/>
          <a:p>
            <a:r>
              <a:rPr lang="en-GB" dirty="0" smtClean="0"/>
              <a:t>Game Class</a:t>
            </a:r>
            <a:endParaRPr lang="en-GB" dirty="0"/>
          </a:p>
        </p:txBody>
      </p:sp>
      <p:sp>
        <p:nvSpPr>
          <p:cNvPr id="3" name="Content Placeholder 2">
            <a:extLst>
              <a:ext uri="{FF2B5EF4-FFF2-40B4-BE49-F238E27FC236}">
                <a16:creationId xmlns:a16="http://schemas.microsoft.com/office/drawing/2014/main" id="{43E871B1-62F3-425B-8835-4C1048C7C6D4}"/>
              </a:ext>
            </a:extLst>
          </p:cNvPr>
          <p:cNvSpPr>
            <a:spLocks noGrp="1"/>
          </p:cNvSpPr>
          <p:nvPr>
            <p:ph idx="1"/>
          </p:nvPr>
        </p:nvSpPr>
        <p:spPr>
          <a:xfrm>
            <a:off x="677334" y="1636295"/>
            <a:ext cx="8596668" cy="4884821"/>
          </a:xfrm>
        </p:spPr>
        <p:txBody>
          <a:bodyPr>
            <a:normAutofit/>
          </a:bodyPr>
          <a:lstStyle/>
          <a:p>
            <a:r>
              <a:rPr lang="en-GB" sz="2800" dirty="0"/>
              <a:t>Suggest method for:</a:t>
            </a:r>
          </a:p>
          <a:p>
            <a:endParaRPr lang="en-GB" sz="2800" dirty="0"/>
          </a:p>
          <a:p>
            <a:r>
              <a:rPr lang="en-GB" sz="2800" dirty="0"/>
              <a:t>Creating the GUI</a:t>
            </a:r>
          </a:p>
          <a:p>
            <a:r>
              <a:rPr lang="en-GB" sz="2800" dirty="0"/>
              <a:t>Player to deal (Starts or resets the game)</a:t>
            </a:r>
          </a:p>
          <a:p>
            <a:r>
              <a:rPr lang="en-GB" sz="2800" dirty="0"/>
              <a:t>Player to Hit</a:t>
            </a:r>
          </a:p>
          <a:p>
            <a:r>
              <a:rPr lang="en-GB" sz="2800" dirty="0"/>
              <a:t>Player to Stay</a:t>
            </a:r>
          </a:p>
          <a:p>
            <a:r>
              <a:rPr lang="en-GB" sz="2800" dirty="0"/>
              <a:t>Check if winner or bust</a:t>
            </a:r>
          </a:p>
          <a:p>
            <a:r>
              <a:rPr lang="en-GB" sz="2800" dirty="0" err="1"/>
              <a:t>actionPerformed</a:t>
            </a:r>
            <a:r>
              <a:rPr lang="en-GB" sz="2800" dirty="0"/>
              <a:t> to enable button functionality, link to methods and update GUI info to user</a:t>
            </a:r>
          </a:p>
        </p:txBody>
      </p:sp>
    </p:spTree>
    <p:extLst>
      <p:ext uri="{BB962C8B-B14F-4D97-AF65-F5344CB8AC3E}">
        <p14:creationId xmlns:p14="http://schemas.microsoft.com/office/powerpoint/2010/main" val="118055072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162</TotalTime>
  <Words>493</Words>
  <Application>Microsoft Office PowerPoint</Application>
  <PresentationFormat>Widescreen</PresentationFormat>
  <Paragraphs>51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Wingdings 3</vt:lpstr>
      <vt:lpstr>Facet</vt:lpstr>
      <vt:lpstr>Task 2 Implementation help</vt:lpstr>
      <vt:lpstr>Overview</vt:lpstr>
      <vt:lpstr>Deck of cards</vt:lpstr>
      <vt:lpstr>Breaking Blackjack down</vt:lpstr>
      <vt:lpstr>Deck Class</vt:lpstr>
      <vt:lpstr>Card Class</vt:lpstr>
      <vt:lpstr>Player Class</vt:lpstr>
      <vt:lpstr>Game Class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2 Implementation help</dc:title>
  <dc:creator>James Tedder</dc:creator>
  <cp:lastModifiedBy>James Tedder</cp:lastModifiedBy>
  <cp:revision>18</cp:revision>
  <dcterms:created xsi:type="dcterms:W3CDTF">2018-11-23T13:25:26Z</dcterms:created>
  <dcterms:modified xsi:type="dcterms:W3CDTF">2018-12-03T14:06:05Z</dcterms:modified>
</cp:coreProperties>
</file>